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handoutMasterIdLst>
    <p:handoutMasterId r:id="rId58"/>
  </p:handoutMasterIdLst>
  <p:sldIdLst>
    <p:sldId id="370" r:id="rId2"/>
    <p:sldId id="391" r:id="rId3"/>
    <p:sldId id="392" r:id="rId4"/>
    <p:sldId id="353" r:id="rId5"/>
    <p:sldId id="393" r:id="rId6"/>
    <p:sldId id="390" r:id="rId7"/>
    <p:sldId id="355" r:id="rId8"/>
    <p:sldId id="316" r:id="rId9"/>
    <p:sldId id="356" r:id="rId10"/>
    <p:sldId id="396" r:id="rId11"/>
    <p:sldId id="366" r:id="rId12"/>
    <p:sldId id="405" r:id="rId13"/>
    <p:sldId id="361" r:id="rId14"/>
    <p:sldId id="397" r:id="rId15"/>
    <p:sldId id="395" r:id="rId16"/>
    <p:sldId id="364" r:id="rId17"/>
    <p:sldId id="365" r:id="rId18"/>
    <p:sldId id="363" r:id="rId19"/>
    <p:sldId id="399" r:id="rId20"/>
    <p:sldId id="401" r:id="rId21"/>
    <p:sldId id="403" r:id="rId22"/>
    <p:sldId id="407" r:id="rId23"/>
    <p:sldId id="410" r:id="rId24"/>
    <p:sldId id="412" r:id="rId25"/>
    <p:sldId id="398" r:id="rId26"/>
    <p:sldId id="408" r:id="rId27"/>
    <p:sldId id="414" r:id="rId28"/>
    <p:sldId id="402" r:id="rId29"/>
    <p:sldId id="413" r:id="rId30"/>
    <p:sldId id="415" r:id="rId31"/>
    <p:sldId id="404" r:id="rId32"/>
    <p:sldId id="416" r:id="rId33"/>
    <p:sldId id="417" r:id="rId34"/>
    <p:sldId id="418" r:id="rId35"/>
    <p:sldId id="419" r:id="rId36"/>
    <p:sldId id="420" r:id="rId37"/>
    <p:sldId id="421" r:id="rId38"/>
    <p:sldId id="424" r:id="rId39"/>
    <p:sldId id="422" r:id="rId40"/>
    <p:sldId id="423"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00" r:id="rId54"/>
    <p:sldId id="389" r:id="rId55"/>
    <p:sldId id="307" r:id="rId5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741A03D-3E18-484F-B878-734309462AE0}">
          <p14:sldIdLst>
            <p14:sldId id="370"/>
            <p14:sldId id="391"/>
            <p14:sldId id="392"/>
            <p14:sldId id="353"/>
            <p14:sldId id="393"/>
            <p14:sldId id="390"/>
            <p14:sldId id="355"/>
            <p14:sldId id="316"/>
            <p14:sldId id="356"/>
            <p14:sldId id="396"/>
            <p14:sldId id="366"/>
            <p14:sldId id="405"/>
            <p14:sldId id="361"/>
            <p14:sldId id="397"/>
            <p14:sldId id="395"/>
            <p14:sldId id="364"/>
            <p14:sldId id="365"/>
            <p14:sldId id="363"/>
            <p14:sldId id="399"/>
            <p14:sldId id="401"/>
            <p14:sldId id="403"/>
            <p14:sldId id="407"/>
            <p14:sldId id="410"/>
            <p14:sldId id="412"/>
            <p14:sldId id="398"/>
            <p14:sldId id="408"/>
            <p14:sldId id="414"/>
            <p14:sldId id="402"/>
            <p14:sldId id="413"/>
            <p14:sldId id="415"/>
            <p14:sldId id="404"/>
            <p14:sldId id="416"/>
            <p14:sldId id="417"/>
            <p14:sldId id="418"/>
            <p14:sldId id="419"/>
            <p14:sldId id="420"/>
            <p14:sldId id="421"/>
            <p14:sldId id="424"/>
            <p14:sldId id="422"/>
            <p14:sldId id="423"/>
            <p14:sldId id="425"/>
            <p14:sldId id="426"/>
            <p14:sldId id="427"/>
            <p14:sldId id="428"/>
            <p14:sldId id="429"/>
            <p14:sldId id="430"/>
            <p14:sldId id="431"/>
            <p14:sldId id="432"/>
            <p14:sldId id="433"/>
            <p14:sldId id="434"/>
            <p14:sldId id="435"/>
            <p14:sldId id="436"/>
            <p14:sldId id="400"/>
            <p14:sldId id="389"/>
            <p14:sldId id="30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a:srgbClr val="C00000"/>
    <a:srgbClr val="CDE4C4"/>
    <a:srgbClr val="003F7A"/>
    <a:srgbClr val="82C55B"/>
    <a:srgbClr val="000000"/>
    <a:srgbClr val="FFFFFF"/>
    <a:srgbClr val="3860BA"/>
    <a:srgbClr val="58501E"/>
    <a:srgbClr val="5E5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2" autoAdjust="0"/>
  </p:normalViewPr>
  <p:slideViewPr>
    <p:cSldViewPr>
      <p:cViewPr varScale="1">
        <p:scale>
          <a:sx n="112" d="100"/>
          <a:sy n="112" d="100"/>
        </p:scale>
        <p:origin x="-12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My%20Documents\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My%20Documents\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My%20Documents\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Sheet3!$B$1</c:f>
              <c:strCache>
                <c:ptCount val="1"/>
                <c:pt idx="0">
                  <c:v>Normal distribution</c:v>
                </c:pt>
              </c:strCache>
            </c:strRef>
          </c:tx>
          <c:marker>
            <c:symbol val="none"/>
          </c:marker>
          <c:cat>
            <c:numRef>
              <c:f>Sheet3!$A$2:$A$53</c:f>
              <c:numCache>
                <c:formatCode>General</c:formatCode>
                <c:ptCount val="52"/>
                <c:pt idx="0">
                  <c:v>0</c:v>
                </c:pt>
                <c:pt idx="1">
                  <c:v>0.2</c:v>
                </c:pt>
                <c:pt idx="2">
                  <c:v>0.4</c:v>
                </c:pt>
                <c:pt idx="3">
                  <c:v>0.60000000000000064</c:v>
                </c:pt>
                <c:pt idx="4">
                  <c:v>0.8</c:v>
                </c:pt>
                <c:pt idx="5">
                  <c:v>1</c:v>
                </c:pt>
                <c:pt idx="6">
                  <c:v>1.2</c:v>
                </c:pt>
                <c:pt idx="7">
                  <c:v>1.4</c:v>
                </c:pt>
                <c:pt idx="8">
                  <c:v>1.5999999999999925</c:v>
                </c:pt>
                <c:pt idx="9">
                  <c:v>1.7999999999999912</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3.8000000000000007</c:v>
                </c:pt>
                <c:pt idx="20">
                  <c:v>4.0000000000000009</c:v>
                </c:pt>
                <c:pt idx="21">
                  <c:v>4.2000000000000011</c:v>
                </c:pt>
                <c:pt idx="22">
                  <c:v>4.4000000000000012</c:v>
                </c:pt>
                <c:pt idx="23">
                  <c:v>4.6000000000000005</c:v>
                </c:pt>
                <c:pt idx="24">
                  <c:v>4.8000000000000016</c:v>
                </c:pt>
                <c:pt idx="25">
                  <c:v>5.0000000000000018</c:v>
                </c:pt>
                <c:pt idx="26">
                  <c:v>5.200000000000002</c:v>
                </c:pt>
                <c:pt idx="27">
                  <c:v>5.4000000000000021</c:v>
                </c:pt>
                <c:pt idx="28">
                  <c:v>5.6000000000000005</c:v>
                </c:pt>
                <c:pt idx="29">
                  <c:v>5.8000000000000025</c:v>
                </c:pt>
                <c:pt idx="30">
                  <c:v>6.0000000000000027</c:v>
                </c:pt>
                <c:pt idx="31">
                  <c:v>6.2000000000000028</c:v>
                </c:pt>
                <c:pt idx="32">
                  <c:v>6.400000000000003</c:v>
                </c:pt>
                <c:pt idx="33">
                  <c:v>6.6000000000000005</c:v>
                </c:pt>
                <c:pt idx="34">
                  <c:v>6.8000000000000025</c:v>
                </c:pt>
                <c:pt idx="35">
                  <c:v>7.0000000000000036</c:v>
                </c:pt>
                <c:pt idx="36">
                  <c:v>7.2000000000000037</c:v>
                </c:pt>
                <c:pt idx="37">
                  <c:v>7.4000000000000039</c:v>
                </c:pt>
                <c:pt idx="38">
                  <c:v>7.6000000000000041</c:v>
                </c:pt>
                <c:pt idx="39">
                  <c:v>7.8000000000000043</c:v>
                </c:pt>
                <c:pt idx="40">
                  <c:v>8.0000000000000036</c:v>
                </c:pt>
                <c:pt idx="41">
                  <c:v>8.2000000000000011</c:v>
                </c:pt>
                <c:pt idx="42">
                  <c:v>8.4000000000000021</c:v>
                </c:pt>
                <c:pt idx="43">
                  <c:v>8.6000000000000014</c:v>
                </c:pt>
                <c:pt idx="44">
                  <c:v>8.8000000000000007</c:v>
                </c:pt>
                <c:pt idx="45">
                  <c:v>9</c:v>
                </c:pt>
                <c:pt idx="46">
                  <c:v>9.2000000000000011</c:v>
                </c:pt>
                <c:pt idx="47">
                  <c:v>9.4000000000000021</c:v>
                </c:pt>
                <c:pt idx="48">
                  <c:v>9.6000000000000014</c:v>
                </c:pt>
                <c:pt idx="49">
                  <c:v>9.8000000000000025</c:v>
                </c:pt>
                <c:pt idx="50">
                  <c:v>10.000000000000002</c:v>
                </c:pt>
              </c:numCache>
            </c:numRef>
          </c:cat>
          <c:val>
            <c:numRef>
              <c:f>Sheet3!$B$2:$B$53</c:f>
              <c:numCache>
                <c:formatCode>General</c:formatCode>
                <c:ptCount val="52"/>
                <c:pt idx="0">
                  <c:v>8.9151785484395535E-3</c:v>
                </c:pt>
                <c:pt idx="1">
                  <c:v>1.5732919159709032E-2</c:v>
                </c:pt>
                <c:pt idx="2">
                  <c:v>2.7106004699864041E-2</c:v>
                </c:pt>
                <c:pt idx="3">
                  <c:v>4.5593049378039263E-2</c:v>
                </c:pt>
                <c:pt idx="4">
                  <c:v>7.4870149945259742E-2</c:v>
                </c:pt>
                <c:pt idx="5">
                  <c:v>0.12003162851145679</c:v>
                </c:pt>
                <c:pt idx="6">
                  <c:v>0.18787094775072999</c:v>
                </c:pt>
                <c:pt idx="7">
                  <c:v>0.28707837984570472</c:v>
                </c:pt>
                <c:pt idx="8">
                  <c:v>0.42827061721266307</c:v>
                </c:pt>
                <c:pt idx="9">
                  <c:v>0.62375351291775261</c:v>
                </c:pt>
                <c:pt idx="10">
                  <c:v>0.8869204367171577</c:v>
                </c:pt>
                <c:pt idx="11">
                  <c:v>1.2312131695488728</c:v>
                </c:pt>
                <c:pt idx="12">
                  <c:v>1.6686251101396676</c:v>
                </c:pt>
                <c:pt idx="13">
                  <c:v>2.2078076288406412</c:v>
                </c:pt>
                <c:pt idx="14">
                  <c:v>2.8519415273209789</c:v>
                </c:pt>
                <c:pt idx="15">
                  <c:v>3.5966397255692777</c:v>
                </c:pt>
                <c:pt idx="16">
                  <c:v>4.4282301962435424</c:v>
                </c:pt>
                <c:pt idx="17">
                  <c:v>5.3228027641975455</c:v>
                </c:pt>
                <c:pt idx="18">
                  <c:v>6.2463669079311277</c:v>
                </c:pt>
                <c:pt idx="19">
                  <c:v>7.1563494671667796</c:v>
                </c:pt>
                <c:pt idx="20">
                  <c:v>8.0044689142963534</c:v>
                </c:pt>
                <c:pt idx="21">
                  <c:v>8.7407849775555686</c:v>
                </c:pt>
                <c:pt idx="22">
                  <c:v>9.3184844237807525</c:v>
                </c:pt>
                <c:pt idx="23">
                  <c:v>9.6987789874148369</c:v>
                </c:pt>
                <c:pt idx="24">
                  <c:v>9.855207542526264</c:v>
                </c:pt>
                <c:pt idx="25">
                  <c:v>9.7766804095289661</c:v>
                </c:pt>
                <c:pt idx="26">
                  <c:v>9.4687793275134915</c:v>
                </c:pt>
                <c:pt idx="27">
                  <c:v>8.9531014232739476</c:v>
                </c:pt>
                <c:pt idx="28">
                  <c:v>8.2647542746816747</c:v>
                </c:pt>
                <c:pt idx="29">
                  <c:v>7.4484056293131404</c:v>
                </c:pt>
                <c:pt idx="30">
                  <c:v>6.5535048621911365</c:v>
                </c:pt>
                <c:pt idx="31">
                  <c:v>5.629383874402162</c:v>
                </c:pt>
                <c:pt idx="32">
                  <c:v>4.7209025521813848</c:v>
                </c:pt>
                <c:pt idx="33">
                  <c:v>3.8651481017552127</c:v>
                </c:pt>
                <c:pt idx="34">
                  <c:v>3.0894713743119802</c:v>
                </c:pt>
                <c:pt idx="35">
                  <c:v>2.4108997064172053</c:v>
                </c:pt>
                <c:pt idx="36">
                  <c:v>1.8367542143941733</c:v>
                </c:pt>
                <c:pt idx="37">
                  <c:v>1.3661546930294688</c:v>
                </c:pt>
                <c:pt idx="38">
                  <c:v>0.99203191483705055</c:v>
                </c:pt>
                <c:pt idx="39">
                  <c:v>0.70328012197633039</c:v>
                </c:pt>
                <c:pt idx="40">
                  <c:v>0.48675225595997024</c:v>
                </c:pt>
                <c:pt idx="41">
                  <c:v>0.32890050183176944</c:v>
                </c:pt>
                <c:pt idx="42">
                  <c:v>0.21696917201083293</c:v>
                </c:pt>
                <c:pt idx="43">
                  <c:v>0.13973604902723019</c:v>
                </c:pt>
                <c:pt idx="44">
                  <c:v>8.7860934873548929E-2</c:v>
                </c:pt>
                <c:pt idx="45">
                  <c:v>5.3933687300355894E-2</c:v>
                </c:pt>
                <c:pt idx="46">
                  <c:v>3.2322231622081782E-2</c:v>
                </c:pt>
                <c:pt idx="47">
                  <c:v>1.8911217773465282E-2</c:v>
                </c:pt>
                <c:pt idx="48">
                  <c:v>1.0802259000622243E-2</c:v>
                </c:pt>
                <c:pt idx="49">
                  <c:v>6.0240228218741924E-3</c:v>
                </c:pt>
                <c:pt idx="50">
                  <c:v>3.2797109023436212E-3</c:v>
                </c:pt>
              </c:numCache>
            </c:numRef>
          </c:val>
          <c:smooth val="0"/>
        </c:ser>
        <c:dLbls>
          <c:showLegendKey val="0"/>
          <c:showVal val="0"/>
          <c:showCatName val="0"/>
          <c:showSerName val="0"/>
          <c:showPercent val="0"/>
          <c:showBubbleSize val="0"/>
        </c:dLbls>
        <c:marker val="1"/>
        <c:smooth val="0"/>
        <c:axId val="141124736"/>
        <c:axId val="141126656"/>
      </c:lineChart>
      <c:catAx>
        <c:axId val="141124736"/>
        <c:scaling>
          <c:orientation val="minMax"/>
        </c:scaling>
        <c:delete val="1"/>
        <c:axPos val="b"/>
        <c:title>
          <c:tx>
            <c:rich>
              <a:bodyPr/>
              <a:lstStyle/>
              <a:p>
                <a:pPr>
                  <a:defRPr>
                    <a:solidFill>
                      <a:schemeClr val="tx1"/>
                    </a:solidFill>
                  </a:defRPr>
                </a:pPr>
                <a:r>
                  <a:rPr lang="en-US" dirty="0" smtClean="0">
                    <a:solidFill>
                      <a:schemeClr val="tx1"/>
                    </a:solidFill>
                  </a:rPr>
                  <a:t>sales</a:t>
                </a:r>
                <a:r>
                  <a:rPr lang="en-US" baseline="0" dirty="0" smtClean="0">
                    <a:solidFill>
                      <a:schemeClr val="tx1"/>
                    </a:solidFill>
                  </a:rPr>
                  <a:t> </a:t>
                </a:r>
                <a:endParaRPr lang="en-US" dirty="0">
                  <a:solidFill>
                    <a:schemeClr val="tx1"/>
                  </a:solidFill>
                </a:endParaRPr>
              </a:p>
            </c:rich>
          </c:tx>
          <c:layout>
            <c:manualLayout>
              <c:xMode val="edge"/>
              <c:yMode val="edge"/>
              <c:x val="0.45468561495602522"/>
              <c:y val="0.8312802182621909"/>
            </c:manualLayout>
          </c:layout>
          <c:overlay val="0"/>
        </c:title>
        <c:numFmt formatCode="General" sourceLinked="1"/>
        <c:majorTickMark val="none"/>
        <c:minorTickMark val="none"/>
        <c:tickLblPos val="nextTo"/>
        <c:crossAx val="141126656"/>
        <c:crosses val="autoZero"/>
        <c:auto val="1"/>
        <c:lblAlgn val="ctr"/>
        <c:lblOffset val="100"/>
        <c:tickLblSkip val="10"/>
        <c:tickMarkSkip val="5"/>
        <c:noMultiLvlLbl val="0"/>
      </c:catAx>
      <c:valAx>
        <c:axId val="141126656"/>
        <c:scaling>
          <c:orientation val="minMax"/>
          <c:max val="12"/>
        </c:scaling>
        <c:delete val="1"/>
        <c:axPos val="l"/>
        <c:majorGridlines/>
        <c:title>
          <c:tx>
            <c:rich>
              <a:bodyPr rot="-5400000" vert="horz"/>
              <a:lstStyle/>
              <a:p>
                <a:pPr>
                  <a:defRPr>
                    <a:solidFill>
                      <a:schemeClr val="bg1">
                        <a:lumMod val="50000"/>
                      </a:schemeClr>
                    </a:solidFill>
                  </a:defRPr>
                </a:pPr>
                <a:r>
                  <a:rPr lang="en-US" dirty="0" smtClean="0">
                    <a:solidFill>
                      <a:schemeClr val="tx1"/>
                    </a:solidFill>
                  </a:rPr>
                  <a:t>number of shops</a:t>
                </a:r>
                <a:endParaRPr lang="en-US" dirty="0">
                  <a:solidFill>
                    <a:schemeClr val="tx1"/>
                  </a:solidFill>
                </a:endParaRPr>
              </a:p>
            </c:rich>
          </c:tx>
          <c:layout/>
          <c:overlay val="0"/>
        </c:title>
        <c:numFmt formatCode="General" sourceLinked="1"/>
        <c:majorTickMark val="none"/>
        <c:minorTickMark val="none"/>
        <c:tickLblPos val="nextTo"/>
        <c:crossAx val="14112473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lineChart>
        <c:grouping val="standard"/>
        <c:varyColors val="0"/>
        <c:ser>
          <c:idx val="1"/>
          <c:order val="0"/>
          <c:tx>
            <c:strRef>
              <c:f>Sheet3!$C$1</c:f>
              <c:strCache>
                <c:ptCount val="1"/>
                <c:pt idx="0">
                  <c:v>Power law</c:v>
                </c:pt>
              </c:strCache>
            </c:strRef>
          </c:tx>
          <c:marker>
            <c:symbol val="none"/>
          </c:marker>
          <c:cat>
            <c:numRef>
              <c:f>Sheet3!$A$2:$A$53</c:f>
              <c:numCache>
                <c:formatCode>General</c:formatCode>
                <c:ptCount val="52"/>
                <c:pt idx="0">
                  <c:v>0</c:v>
                </c:pt>
                <c:pt idx="1">
                  <c:v>0.2</c:v>
                </c:pt>
                <c:pt idx="2">
                  <c:v>0.4</c:v>
                </c:pt>
                <c:pt idx="3">
                  <c:v>0.60000000000000064</c:v>
                </c:pt>
                <c:pt idx="4">
                  <c:v>0.8</c:v>
                </c:pt>
                <c:pt idx="5">
                  <c:v>1</c:v>
                </c:pt>
                <c:pt idx="6">
                  <c:v>1.2</c:v>
                </c:pt>
                <c:pt idx="7">
                  <c:v>1.4</c:v>
                </c:pt>
                <c:pt idx="8">
                  <c:v>1.5999999999999925</c:v>
                </c:pt>
                <c:pt idx="9">
                  <c:v>1.7999999999999916</c:v>
                </c:pt>
                <c:pt idx="10">
                  <c:v>1.9999999999999978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3.8000000000000007</c:v>
                </c:pt>
                <c:pt idx="20">
                  <c:v>4.0000000000000009</c:v>
                </c:pt>
                <c:pt idx="21">
                  <c:v>4.2000000000000011</c:v>
                </c:pt>
                <c:pt idx="22">
                  <c:v>4.4000000000000012</c:v>
                </c:pt>
                <c:pt idx="23">
                  <c:v>4.6000000000000005</c:v>
                </c:pt>
                <c:pt idx="24">
                  <c:v>4.8000000000000016</c:v>
                </c:pt>
                <c:pt idx="25">
                  <c:v>5.0000000000000018</c:v>
                </c:pt>
                <c:pt idx="26">
                  <c:v>5.200000000000002</c:v>
                </c:pt>
                <c:pt idx="27">
                  <c:v>5.4000000000000021</c:v>
                </c:pt>
                <c:pt idx="28">
                  <c:v>5.6000000000000005</c:v>
                </c:pt>
                <c:pt idx="29">
                  <c:v>5.8000000000000025</c:v>
                </c:pt>
                <c:pt idx="30">
                  <c:v>6.0000000000000027</c:v>
                </c:pt>
                <c:pt idx="31">
                  <c:v>6.2000000000000028</c:v>
                </c:pt>
                <c:pt idx="32">
                  <c:v>6.400000000000003</c:v>
                </c:pt>
                <c:pt idx="33">
                  <c:v>6.6000000000000005</c:v>
                </c:pt>
                <c:pt idx="34">
                  <c:v>6.8000000000000025</c:v>
                </c:pt>
                <c:pt idx="35">
                  <c:v>7.0000000000000036</c:v>
                </c:pt>
                <c:pt idx="36">
                  <c:v>7.2000000000000037</c:v>
                </c:pt>
                <c:pt idx="37">
                  <c:v>7.4000000000000039</c:v>
                </c:pt>
                <c:pt idx="38">
                  <c:v>7.6000000000000041</c:v>
                </c:pt>
                <c:pt idx="39">
                  <c:v>7.8000000000000043</c:v>
                </c:pt>
                <c:pt idx="40">
                  <c:v>8.0000000000000036</c:v>
                </c:pt>
                <c:pt idx="41">
                  <c:v>8.2000000000000011</c:v>
                </c:pt>
                <c:pt idx="42">
                  <c:v>8.4000000000000021</c:v>
                </c:pt>
                <c:pt idx="43">
                  <c:v>8.6000000000000014</c:v>
                </c:pt>
                <c:pt idx="44">
                  <c:v>8.8000000000000007</c:v>
                </c:pt>
                <c:pt idx="45">
                  <c:v>9</c:v>
                </c:pt>
                <c:pt idx="46">
                  <c:v>9.2000000000000011</c:v>
                </c:pt>
                <c:pt idx="47">
                  <c:v>9.4000000000000021</c:v>
                </c:pt>
                <c:pt idx="48">
                  <c:v>9.6000000000000014</c:v>
                </c:pt>
                <c:pt idx="49">
                  <c:v>9.8000000000000025</c:v>
                </c:pt>
                <c:pt idx="50">
                  <c:v>10.000000000000002</c:v>
                </c:pt>
              </c:numCache>
            </c:numRef>
          </c:cat>
          <c:val>
            <c:numRef>
              <c:f>Sheet3!$C$2:$C$53</c:f>
              <c:numCache>
                <c:formatCode>General</c:formatCode>
                <c:ptCount val="52"/>
                <c:pt idx="2">
                  <c:v>62.5</c:v>
                </c:pt>
                <c:pt idx="3">
                  <c:v>27.777777777777729</c:v>
                </c:pt>
                <c:pt idx="4">
                  <c:v>15.625</c:v>
                </c:pt>
                <c:pt idx="5">
                  <c:v>10</c:v>
                </c:pt>
                <c:pt idx="6">
                  <c:v>6.9444444444444464</c:v>
                </c:pt>
                <c:pt idx="7">
                  <c:v>5.1020408163264968</c:v>
                </c:pt>
                <c:pt idx="8">
                  <c:v>3.9062499999999827</c:v>
                </c:pt>
                <c:pt idx="9">
                  <c:v>3.0864197530864201</c:v>
                </c:pt>
                <c:pt idx="10">
                  <c:v>2.5000000000000004</c:v>
                </c:pt>
                <c:pt idx="11">
                  <c:v>2.0661157024793511</c:v>
                </c:pt>
                <c:pt idx="12">
                  <c:v>1.7361111111111125</c:v>
                </c:pt>
                <c:pt idx="13">
                  <c:v>1.4792899408284022</c:v>
                </c:pt>
                <c:pt idx="14">
                  <c:v>1.2755102040816324</c:v>
                </c:pt>
                <c:pt idx="15">
                  <c:v>1.1111111111111107</c:v>
                </c:pt>
                <c:pt idx="16">
                  <c:v>0.97656249999999756</c:v>
                </c:pt>
                <c:pt idx="17">
                  <c:v>0.86505190311419311</c:v>
                </c:pt>
                <c:pt idx="18">
                  <c:v>0.77160493827160814</c:v>
                </c:pt>
                <c:pt idx="19">
                  <c:v>0.69252077562326853</c:v>
                </c:pt>
                <c:pt idx="20">
                  <c:v>0.62500000000000289</c:v>
                </c:pt>
                <c:pt idx="21">
                  <c:v>0.56689342403628162</c:v>
                </c:pt>
                <c:pt idx="22">
                  <c:v>0.51652892561983443</c:v>
                </c:pt>
                <c:pt idx="23">
                  <c:v>0.47258979206049284</c:v>
                </c:pt>
                <c:pt idx="24">
                  <c:v>0.43402777777778079</c:v>
                </c:pt>
                <c:pt idx="25">
                  <c:v>0.4</c:v>
                </c:pt>
                <c:pt idx="26">
                  <c:v>0.36982248520710442</c:v>
                </c:pt>
                <c:pt idx="27">
                  <c:v>0.34293552812071315</c:v>
                </c:pt>
                <c:pt idx="28">
                  <c:v>0.31887755102041054</c:v>
                </c:pt>
                <c:pt idx="29">
                  <c:v>0.29726516052318624</c:v>
                </c:pt>
                <c:pt idx="30">
                  <c:v>0.27777777777777923</c:v>
                </c:pt>
                <c:pt idx="31">
                  <c:v>0.26014568158168555</c:v>
                </c:pt>
                <c:pt idx="32">
                  <c:v>0.24414062499999978</c:v>
                </c:pt>
                <c:pt idx="33">
                  <c:v>0.22956841138659392</c:v>
                </c:pt>
                <c:pt idx="34">
                  <c:v>0.21626297577854647</c:v>
                </c:pt>
                <c:pt idx="35">
                  <c:v>0.20408163265306101</c:v>
                </c:pt>
                <c:pt idx="36">
                  <c:v>0.1929012345679027</c:v>
                </c:pt>
                <c:pt idx="37">
                  <c:v>0.18261504747991295</c:v>
                </c:pt>
                <c:pt idx="38">
                  <c:v>0.17313019390581688</c:v>
                </c:pt>
                <c:pt idx="39">
                  <c:v>0.16436554898093347</c:v>
                </c:pt>
                <c:pt idx="40">
                  <c:v>0.15625000000000044</c:v>
                </c:pt>
                <c:pt idx="41">
                  <c:v>0.14872099940511591</c:v>
                </c:pt>
                <c:pt idx="42">
                  <c:v>0.14172335600907024</c:v>
                </c:pt>
                <c:pt idx="43">
                  <c:v>0.13520822065981608</c:v>
                </c:pt>
                <c:pt idx="44">
                  <c:v>0.12913223140495866</c:v>
                </c:pt>
                <c:pt idx="45">
                  <c:v>0.12345679012345678</c:v>
                </c:pt>
                <c:pt idx="46">
                  <c:v>0.11814744801512293</c:v>
                </c:pt>
                <c:pt idx="47">
                  <c:v>0.1131733816206429</c:v>
                </c:pt>
                <c:pt idx="48">
                  <c:v>0.10850694444444479</c:v>
                </c:pt>
                <c:pt idx="49">
                  <c:v>0.10412328196584825</c:v>
                </c:pt>
                <c:pt idx="50">
                  <c:v>0.10000000000000007</c:v>
                </c:pt>
              </c:numCache>
            </c:numRef>
          </c:val>
          <c:smooth val="0"/>
        </c:ser>
        <c:dLbls>
          <c:showLegendKey val="0"/>
          <c:showVal val="0"/>
          <c:showCatName val="0"/>
          <c:showSerName val="0"/>
          <c:showPercent val="0"/>
          <c:showBubbleSize val="0"/>
        </c:dLbls>
        <c:marker val="1"/>
        <c:smooth val="0"/>
        <c:axId val="141159040"/>
        <c:axId val="142168832"/>
      </c:lineChart>
      <c:catAx>
        <c:axId val="141159040"/>
        <c:scaling>
          <c:orientation val="minMax"/>
        </c:scaling>
        <c:delete val="1"/>
        <c:axPos val="b"/>
        <c:title>
          <c:tx>
            <c:rich>
              <a:bodyPr/>
              <a:lstStyle/>
              <a:p>
                <a:pPr>
                  <a:defRPr>
                    <a:solidFill>
                      <a:schemeClr val="tx1"/>
                    </a:solidFill>
                  </a:defRPr>
                </a:pPr>
                <a:r>
                  <a:rPr lang="en-US" dirty="0" smtClean="0">
                    <a:solidFill>
                      <a:schemeClr val="tx1"/>
                    </a:solidFill>
                  </a:rPr>
                  <a:t>sales</a:t>
                </a:r>
                <a:endParaRPr lang="en-US" dirty="0">
                  <a:solidFill>
                    <a:schemeClr val="tx1"/>
                  </a:solidFill>
                </a:endParaRPr>
              </a:p>
            </c:rich>
          </c:tx>
          <c:layout/>
          <c:overlay val="0"/>
        </c:title>
        <c:numFmt formatCode="General" sourceLinked="1"/>
        <c:majorTickMark val="none"/>
        <c:minorTickMark val="none"/>
        <c:tickLblPos val="nextTo"/>
        <c:crossAx val="142168832"/>
        <c:crosses val="autoZero"/>
        <c:auto val="1"/>
        <c:lblAlgn val="ctr"/>
        <c:lblOffset val="100"/>
        <c:tickLblSkip val="10"/>
        <c:tickMarkSkip val="5"/>
        <c:noMultiLvlLbl val="0"/>
      </c:catAx>
      <c:valAx>
        <c:axId val="142168832"/>
        <c:scaling>
          <c:orientation val="minMax"/>
          <c:max val="12"/>
        </c:scaling>
        <c:delete val="1"/>
        <c:axPos val="l"/>
        <c:majorGridlines/>
        <c:title>
          <c:tx>
            <c:rich>
              <a:bodyPr rot="-5400000" vert="horz"/>
              <a:lstStyle/>
              <a:p>
                <a:pPr>
                  <a:defRPr/>
                </a:pPr>
                <a:r>
                  <a:rPr lang="en-US" dirty="0" smtClean="0"/>
                  <a:t>Number of sites</a:t>
                </a:r>
                <a:endParaRPr lang="en-US" dirty="0"/>
              </a:p>
            </c:rich>
          </c:tx>
          <c:layout/>
          <c:overlay val="0"/>
        </c:title>
        <c:numFmt formatCode="General" sourceLinked="1"/>
        <c:majorTickMark val="none"/>
        <c:minorTickMark val="none"/>
        <c:tickLblPos val="nextTo"/>
        <c:crossAx val="14115904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lineChart>
        <c:grouping val="standard"/>
        <c:varyColors val="0"/>
        <c:ser>
          <c:idx val="1"/>
          <c:order val="0"/>
          <c:tx>
            <c:strRef>
              <c:f>Sheet3!$C$1</c:f>
              <c:strCache>
                <c:ptCount val="1"/>
                <c:pt idx="0">
                  <c:v>Power law</c:v>
                </c:pt>
              </c:strCache>
            </c:strRef>
          </c:tx>
          <c:marker>
            <c:symbol val="none"/>
          </c:marker>
          <c:cat>
            <c:numRef>
              <c:f>Sheet3!$A$2:$A$53</c:f>
              <c:numCache>
                <c:formatCode>General</c:formatCode>
                <c:ptCount val="52"/>
                <c:pt idx="0">
                  <c:v>0</c:v>
                </c:pt>
                <c:pt idx="1">
                  <c:v>0.2</c:v>
                </c:pt>
                <c:pt idx="2">
                  <c:v>0.4</c:v>
                </c:pt>
                <c:pt idx="3">
                  <c:v>0.60000000000000064</c:v>
                </c:pt>
                <c:pt idx="4">
                  <c:v>0.8</c:v>
                </c:pt>
                <c:pt idx="5">
                  <c:v>1</c:v>
                </c:pt>
                <c:pt idx="6">
                  <c:v>1.2</c:v>
                </c:pt>
                <c:pt idx="7">
                  <c:v>1.4</c:v>
                </c:pt>
                <c:pt idx="8">
                  <c:v>1.5999999999999925</c:v>
                </c:pt>
                <c:pt idx="9">
                  <c:v>1.7999999999999916</c:v>
                </c:pt>
                <c:pt idx="10">
                  <c:v>1.9999999999999978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3.8000000000000007</c:v>
                </c:pt>
                <c:pt idx="20">
                  <c:v>4.0000000000000009</c:v>
                </c:pt>
                <c:pt idx="21">
                  <c:v>4.2000000000000011</c:v>
                </c:pt>
                <c:pt idx="22">
                  <c:v>4.4000000000000012</c:v>
                </c:pt>
                <c:pt idx="23">
                  <c:v>4.6000000000000005</c:v>
                </c:pt>
                <c:pt idx="24">
                  <c:v>4.8000000000000016</c:v>
                </c:pt>
                <c:pt idx="25">
                  <c:v>5.0000000000000018</c:v>
                </c:pt>
                <c:pt idx="26">
                  <c:v>5.200000000000002</c:v>
                </c:pt>
                <c:pt idx="27">
                  <c:v>5.4000000000000021</c:v>
                </c:pt>
                <c:pt idx="28">
                  <c:v>5.6000000000000005</c:v>
                </c:pt>
                <c:pt idx="29">
                  <c:v>5.8000000000000025</c:v>
                </c:pt>
                <c:pt idx="30">
                  <c:v>6.0000000000000027</c:v>
                </c:pt>
                <c:pt idx="31">
                  <c:v>6.2000000000000028</c:v>
                </c:pt>
                <c:pt idx="32">
                  <c:v>6.400000000000003</c:v>
                </c:pt>
                <c:pt idx="33">
                  <c:v>6.6000000000000005</c:v>
                </c:pt>
                <c:pt idx="34">
                  <c:v>6.8000000000000025</c:v>
                </c:pt>
                <c:pt idx="35">
                  <c:v>7.0000000000000036</c:v>
                </c:pt>
                <c:pt idx="36">
                  <c:v>7.2000000000000037</c:v>
                </c:pt>
                <c:pt idx="37">
                  <c:v>7.4000000000000039</c:v>
                </c:pt>
                <c:pt idx="38">
                  <c:v>7.6000000000000041</c:v>
                </c:pt>
                <c:pt idx="39">
                  <c:v>7.8000000000000043</c:v>
                </c:pt>
                <c:pt idx="40">
                  <c:v>8.0000000000000036</c:v>
                </c:pt>
                <c:pt idx="41">
                  <c:v>8.2000000000000011</c:v>
                </c:pt>
                <c:pt idx="42">
                  <c:v>8.4000000000000021</c:v>
                </c:pt>
                <c:pt idx="43">
                  <c:v>8.6000000000000014</c:v>
                </c:pt>
                <c:pt idx="44">
                  <c:v>8.8000000000000007</c:v>
                </c:pt>
                <c:pt idx="45">
                  <c:v>9</c:v>
                </c:pt>
                <c:pt idx="46">
                  <c:v>9.2000000000000011</c:v>
                </c:pt>
                <c:pt idx="47">
                  <c:v>9.4000000000000021</c:v>
                </c:pt>
                <c:pt idx="48">
                  <c:v>9.6000000000000014</c:v>
                </c:pt>
                <c:pt idx="49">
                  <c:v>9.8000000000000025</c:v>
                </c:pt>
                <c:pt idx="50">
                  <c:v>10.000000000000002</c:v>
                </c:pt>
              </c:numCache>
            </c:numRef>
          </c:cat>
          <c:val>
            <c:numRef>
              <c:f>Sheet3!$C$2:$C$53</c:f>
              <c:numCache>
                <c:formatCode>General</c:formatCode>
                <c:ptCount val="52"/>
                <c:pt idx="2">
                  <c:v>62.5</c:v>
                </c:pt>
                <c:pt idx="3">
                  <c:v>27.777777777777729</c:v>
                </c:pt>
                <c:pt idx="4">
                  <c:v>15.625</c:v>
                </c:pt>
                <c:pt idx="5">
                  <c:v>10</c:v>
                </c:pt>
                <c:pt idx="6">
                  <c:v>6.9444444444444464</c:v>
                </c:pt>
                <c:pt idx="7">
                  <c:v>5.1020408163264968</c:v>
                </c:pt>
                <c:pt idx="8">
                  <c:v>3.9062499999999827</c:v>
                </c:pt>
                <c:pt idx="9">
                  <c:v>3.0864197530864201</c:v>
                </c:pt>
                <c:pt idx="10">
                  <c:v>2.5000000000000004</c:v>
                </c:pt>
                <c:pt idx="11">
                  <c:v>2.0661157024793511</c:v>
                </c:pt>
                <c:pt idx="12">
                  <c:v>1.7361111111111125</c:v>
                </c:pt>
                <c:pt idx="13">
                  <c:v>1.4792899408284022</c:v>
                </c:pt>
                <c:pt idx="14">
                  <c:v>1.2755102040816324</c:v>
                </c:pt>
                <c:pt idx="15">
                  <c:v>1.1111111111111107</c:v>
                </c:pt>
                <c:pt idx="16">
                  <c:v>0.97656249999999756</c:v>
                </c:pt>
                <c:pt idx="17">
                  <c:v>0.86505190311419311</c:v>
                </c:pt>
                <c:pt idx="18">
                  <c:v>0.77160493827160814</c:v>
                </c:pt>
                <c:pt idx="19">
                  <c:v>0.69252077562326853</c:v>
                </c:pt>
                <c:pt idx="20">
                  <c:v>0.62500000000000289</c:v>
                </c:pt>
                <c:pt idx="21">
                  <c:v>0.56689342403628162</c:v>
                </c:pt>
                <c:pt idx="22">
                  <c:v>0.51652892561983443</c:v>
                </c:pt>
                <c:pt idx="23">
                  <c:v>0.47258979206049284</c:v>
                </c:pt>
                <c:pt idx="24">
                  <c:v>0.43402777777778079</c:v>
                </c:pt>
                <c:pt idx="25">
                  <c:v>0.4</c:v>
                </c:pt>
                <c:pt idx="26">
                  <c:v>0.36982248520710442</c:v>
                </c:pt>
                <c:pt idx="27">
                  <c:v>0.34293552812071315</c:v>
                </c:pt>
                <c:pt idx="28">
                  <c:v>0.31887755102041054</c:v>
                </c:pt>
                <c:pt idx="29">
                  <c:v>0.29726516052318624</c:v>
                </c:pt>
                <c:pt idx="30">
                  <c:v>0.27777777777777923</c:v>
                </c:pt>
                <c:pt idx="31">
                  <c:v>0.26014568158168555</c:v>
                </c:pt>
                <c:pt idx="32">
                  <c:v>0.24414062499999978</c:v>
                </c:pt>
                <c:pt idx="33">
                  <c:v>0.22956841138659392</c:v>
                </c:pt>
                <c:pt idx="34">
                  <c:v>0.21626297577854647</c:v>
                </c:pt>
                <c:pt idx="35">
                  <c:v>0.20408163265306101</c:v>
                </c:pt>
                <c:pt idx="36">
                  <c:v>0.1929012345679027</c:v>
                </c:pt>
                <c:pt idx="37">
                  <c:v>0.18261504747991295</c:v>
                </c:pt>
                <c:pt idx="38">
                  <c:v>0.17313019390581688</c:v>
                </c:pt>
                <c:pt idx="39">
                  <c:v>0.16436554898093347</c:v>
                </c:pt>
                <c:pt idx="40">
                  <c:v>0.15625000000000044</c:v>
                </c:pt>
                <c:pt idx="41">
                  <c:v>0.14872099940511591</c:v>
                </c:pt>
                <c:pt idx="42">
                  <c:v>0.14172335600907024</c:v>
                </c:pt>
                <c:pt idx="43">
                  <c:v>0.13520822065981608</c:v>
                </c:pt>
                <c:pt idx="44">
                  <c:v>0.12913223140495866</c:v>
                </c:pt>
                <c:pt idx="45">
                  <c:v>0.12345679012345678</c:v>
                </c:pt>
                <c:pt idx="46">
                  <c:v>0.11814744801512293</c:v>
                </c:pt>
                <c:pt idx="47">
                  <c:v>0.1131733816206429</c:v>
                </c:pt>
                <c:pt idx="48">
                  <c:v>0.10850694444444479</c:v>
                </c:pt>
                <c:pt idx="49">
                  <c:v>0.10412328196584825</c:v>
                </c:pt>
                <c:pt idx="50">
                  <c:v>0.10000000000000007</c:v>
                </c:pt>
              </c:numCache>
            </c:numRef>
          </c:val>
          <c:smooth val="0"/>
        </c:ser>
        <c:dLbls>
          <c:showLegendKey val="0"/>
          <c:showVal val="0"/>
          <c:showCatName val="0"/>
          <c:showSerName val="0"/>
          <c:showPercent val="0"/>
          <c:showBubbleSize val="0"/>
        </c:dLbls>
        <c:marker val="1"/>
        <c:smooth val="0"/>
        <c:axId val="141915264"/>
        <c:axId val="141917184"/>
      </c:lineChart>
      <c:catAx>
        <c:axId val="141915264"/>
        <c:scaling>
          <c:orientation val="minMax"/>
        </c:scaling>
        <c:delete val="1"/>
        <c:axPos val="b"/>
        <c:title>
          <c:tx>
            <c:rich>
              <a:bodyPr/>
              <a:lstStyle/>
              <a:p>
                <a:pPr>
                  <a:defRPr>
                    <a:solidFill>
                      <a:schemeClr val="tx1"/>
                    </a:solidFill>
                  </a:defRPr>
                </a:pPr>
                <a:r>
                  <a:rPr lang="en-US" dirty="0" smtClean="0">
                    <a:solidFill>
                      <a:schemeClr val="tx1"/>
                    </a:solidFill>
                  </a:rPr>
                  <a:t>results</a:t>
                </a:r>
                <a:endParaRPr lang="en-US" dirty="0">
                  <a:solidFill>
                    <a:schemeClr val="tx1"/>
                  </a:solidFill>
                </a:endParaRPr>
              </a:p>
            </c:rich>
          </c:tx>
          <c:layout/>
          <c:overlay val="0"/>
        </c:title>
        <c:numFmt formatCode="General" sourceLinked="1"/>
        <c:majorTickMark val="none"/>
        <c:minorTickMark val="none"/>
        <c:tickLblPos val="nextTo"/>
        <c:crossAx val="141917184"/>
        <c:crosses val="autoZero"/>
        <c:auto val="1"/>
        <c:lblAlgn val="ctr"/>
        <c:lblOffset val="100"/>
        <c:tickLblSkip val="10"/>
        <c:tickMarkSkip val="5"/>
        <c:noMultiLvlLbl val="0"/>
      </c:catAx>
      <c:valAx>
        <c:axId val="141917184"/>
        <c:scaling>
          <c:orientation val="minMax"/>
          <c:max val="12"/>
        </c:scaling>
        <c:delete val="1"/>
        <c:axPos val="l"/>
        <c:majorGridlines/>
        <c:title>
          <c:tx>
            <c:rich>
              <a:bodyPr rot="-5400000" vert="horz"/>
              <a:lstStyle/>
              <a:p>
                <a:pPr>
                  <a:defRPr/>
                </a:pPr>
                <a:r>
                  <a:rPr lang="en-US" dirty="0" smtClean="0"/>
                  <a:t>Number of sites</a:t>
                </a:r>
                <a:endParaRPr lang="en-US" dirty="0"/>
              </a:p>
            </c:rich>
          </c:tx>
          <c:layout/>
          <c:overlay val="0"/>
        </c:title>
        <c:numFmt formatCode="General" sourceLinked="1"/>
        <c:majorTickMark val="none"/>
        <c:minorTickMark val="none"/>
        <c:tickLblPos val="nextTo"/>
        <c:crossAx val="14191526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39D7D-B61F-4D7A-ADB4-54BE0596125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4EFA99BE-8B0A-4E39-B9CC-DCC952AB00E0}">
      <dgm:prSet phldrT="[Text]"/>
      <dgm:spPr/>
      <dgm:t>
        <a:bodyPr/>
        <a:lstStyle/>
        <a:p>
          <a:r>
            <a:rPr lang="en-US" dirty="0" smtClean="0"/>
            <a:t>Results</a:t>
          </a:r>
          <a:endParaRPr lang="en-US" dirty="0"/>
        </a:p>
      </dgm:t>
    </dgm:pt>
    <dgm:pt modelId="{9D1B937D-A5A5-46F9-9034-FC2D504D70D7}" type="parTrans" cxnId="{748CF558-9892-4CCA-BE2A-AA006FA8C790}">
      <dgm:prSet/>
      <dgm:spPr/>
      <dgm:t>
        <a:bodyPr/>
        <a:lstStyle/>
        <a:p>
          <a:endParaRPr lang="en-US"/>
        </a:p>
      </dgm:t>
    </dgm:pt>
    <dgm:pt modelId="{0FA3E678-3A37-49FF-9F8F-029652F6C15D}" type="sibTrans" cxnId="{748CF558-9892-4CCA-BE2A-AA006FA8C790}">
      <dgm:prSet/>
      <dgm:spPr/>
      <dgm:t>
        <a:bodyPr/>
        <a:lstStyle/>
        <a:p>
          <a:endParaRPr lang="en-US"/>
        </a:p>
      </dgm:t>
    </dgm:pt>
    <dgm:pt modelId="{B6C9883D-529F-4E4D-BD18-054D210C5F06}">
      <dgm:prSet phldrT="[Text]"/>
      <dgm:spPr/>
      <dgm:t>
        <a:bodyPr/>
        <a:lstStyle/>
        <a:p>
          <a:r>
            <a:rPr lang="en-US" dirty="0" smtClean="0"/>
            <a:t>strategy</a:t>
          </a:r>
          <a:endParaRPr lang="en-US" dirty="0"/>
        </a:p>
      </dgm:t>
    </dgm:pt>
    <dgm:pt modelId="{FF0D2397-4A44-4B97-9670-67733E805D9F}" type="parTrans" cxnId="{5A97684E-4990-4E06-B5C8-F6EE32149282}">
      <dgm:prSet/>
      <dgm:spPr/>
      <dgm:t>
        <a:bodyPr/>
        <a:lstStyle/>
        <a:p>
          <a:endParaRPr lang="en-US"/>
        </a:p>
      </dgm:t>
    </dgm:pt>
    <dgm:pt modelId="{7B2C7BD5-1B48-48D2-8113-CDD58D374D03}" type="sibTrans" cxnId="{5A97684E-4990-4E06-B5C8-F6EE32149282}">
      <dgm:prSet/>
      <dgm:spPr/>
      <dgm:t>
        <a:bodyPr/>
        <a:lstStyle/>
        <a:p>
          <a:endParaRPr lang="en-US"/>
        </a:p>
      </dgm:t>
    </dgm:pt>
    <dgm:pt modelId="{CD111C4C-4D87-4837-9566-30CB9DC339AC}">
      <dgm:prSet phldrT="[Text]"/>
      <dgm:spPr/>
      <dgm:t>
        <a:bodyPr/>
        <a:lstStyle/>
        <a:p>
          <a:r>
            <a:rPr lang="en-US" dirty="0" smtClean="0"/>
            <a:t>tools</a:t>
          </a:r>
          <a:endParaRPr lang="en-US" dirty="0"/>
        </a:p>
      </dgm:t>
    </dgm:pt>
    <dgm:pt modelId="{9B11F956-1918-4643-80AA-06CAE74F89EB}" type="parTrans" cxnId="{A5964631-B30A-4296-88EC-87A3C068003A}">
      <dgm:prSet/>
      <dgm:spPr/>
      <dgm:t>
        <a:bodyPr/>
        <a:lstStyle/>
        <a:p>
          <a:endParaRPr lang="en-US"/>
        </a:p>
      </dgm:t>
    </dgm:pt>
    <dgm:pt modelId="{5606018A-FC13-482E-97B1-029A2DD1C03B}" type="sibTrans" cxnId="{A5964631-B30A-4296-88EC-87A3C068003A}">
      <dgm:prSet/>
      <dgm:spPr/>
      <dgm:t>
        <a:bodyPr/>
        <a:lstStyle/>
        <a:p>
          <a:endParaRPr lang="en-US"/>
        </a:p>
      </dgm:t>
    </dgm:pt>
    <dgm:pt modelId="{DD529FC6-084D-4BB4-BFFC-346F7B6A752B}">
      <dgm:prSet phldrT="[Text]"/>
      <dgm:spPr/>
      <dgm:t>
        <a:bodyPr/>
        <a:lstStyle/>
        <a:p>
          <a:r>
            <a:rPr lang="en-US" dirty="0" smtClean="0"/>
            <a:t>skills</a:t>
          </a:r>
          <a:endParaRPr lang="en-US" dirty="0"/>
        </a:p>
      </dgm:t>
    </dgm:pt>
    <dgm:pt modelId="{13BCE9CE-3194-4897-A0D0-34593069E576}" type="parTrans" cxnId="{176AD9A9-229F-4B85-8F52-2C03EB554AD3}">
      <dgm:prSet/>
      <dgm:spPr/>
      <dgm:t>
        <a:bodyPr/>
        <a:lstStyle/>
        <a:p>
          <a:endParaRPr lang="en-US"/>
        </a:p>
      </dgm:t>
    </dgm:pt>
    <dgm:pt modelId="{F959D1AD-15A2-4510-B4CE-8502C11F7785}" type="sibTrans" cxnId="{176AD9A9-229F-4B85-8F52-2C03EB554AD3}">
      <dgm:prSet/>
      <dgm:spPr/>
      <dgm:t>
        <a:bodyPr/>
        <a:lstStyle/>
        <a:p>
          <a:endParaRPr lang="en-US"/>
        </a:p>
      </dgm:t>
    </dgm:pt>
    <dgm:pt modelId="{6F216950-1121-4049-A103-ADF5CCEB1610}">
      <dgm:prSet phldrT="[Text]"/>
      <dgm:spPr/>
      <dgm:t>
        <a:bodyPr/>
        <a:lstStyle/>
        <a:p>
          <a:r>
            <a:rPr lang="en-US" dirty="0" smtClean="0"/>
            <a:t>process</a:t>
          </a:r>
          <a:endParaRPr lang="en-US" dirty="0"/>
        </a:p>
      </dgm:t>
    </dgm:pt>
    <dgm:pt modelId="{03B48F93-8830-4612-A58E-F3A70B438D68}" type="parTrans" cxnId="{3DCC90D9-9E28-43C3-9A91-D6C13C23A730}">
      <dgm:prSet/>
      <dgm:spPr/>
      <dgm:t>
        <a:bodyPr/>
        <a:lstStyle/>
        <a:p>
          <a:endParaRPr lang="en-US"/>
        </a:p>
      </dgm:t>
    </dgm:pt>
    <dgm:pt modelId="{9836BE5A-6881-4ADB-B8B6-47F51BB8D416}" type="sibTrans" cxnId="{3DCC90D9-9E28-43C3-9A91-D6C13C23A730}">
      <dgm:prSet/>
      <dgm:spPr/>
      <dgm:t>
        <a:bodyPr/>
        <a:lstStyle/>
        <a:p>
          <a:endParaRPr lang="en-US"/>
        </a:p>
      </dgm:t>
    </dgm:pt>
    <dgm:pt modelId="{07B14AB1-1BB5-4245-8FC2-C2C321DF9AAD}" type="pres">
      <dgm:prSet presAssocID="{63739D7D-B61F-4D7A-ADB4-54BE0596125E}" presName="composite" presStyleCnt="0">
        <dgm:presLayoutVars>
          <dgm:chMax val="1"/>
          <dgm:dir/>
          <dgm:resizeHandles val="exact"/>
        </dgm:presLayoutVars>
      </dgm:prSet>
      <dgm:spPr/>
      <dgm:t>
        <a:bodyPr/>
        <a:lstStyle/>
        <a:p>
          <a:endParaRPr lang="en-US"/>
        </a:p>
      </dgm:t>
    </dgm:pt>
    <dgm:pt modelId="{FD3F4D0C-59DD-4509-BE2C-C50973CCFC0E}" type="pres">
      <dgm:prSet presAssocID="{63739D7D-B61F-4D7A-ADB4-54BE0596125E}" presName="radial" presStyleCnt="0">
        <dgm:presLayoutVars>
          <dgm:animLvl val="ctr"/>
        </dgm:presLayoutVars>
      </dgm:prSet>
      <dgm:spPr/>
    </dgm:pt>
    <dgm:pt modelId="{3BC2D52C-53B8-42D0-8C9D-AAA26A622C1A}" type="pres">
      <dgm:prSet presAssocID="{4EFA99BE-8B0A-4E39-B9CC-DCC952AB00E0}" presName="centerShape" presStyleLbl="vennNode1" presStyleIdx="0" presStyleCnt="5"/>
      <dgm:spPr/>
      <dgm:t>
        <a:bodyPr/>
        <a:lstStyle/>
        <a:p>
          <a:endParaRPr lang="en-US"/>
        </a:p>
      </dgm:t>
    </dgm:pt>
    <dgm:pt modelId="{D2B0D0F9-D5E4-4A3D-A96D-C1082044F5BF}" type="pres">
      <dgm:prSet presAssocID="{B6C9883D-529F-4E4D-BD18-054D210C5F06}" presName="node" presStyleLbl="vennNode1" presStyleIdx="1" presStyleCnt="5">
        <dgm:presLayoutVars>
          <dgm:bulletEnabled val="1"/>
        </dgm:presLayoutVars>
      </dgm:prSet>
      <dgm:spPr/>
      <dgm:t>
        <a:bodyPr/>
        <a:lstStyle/>
        <a:p>
          <a:endParaRPr lang="en-US"/>
        </a:p>
      </dgm:t>
    </dgm:pt>
    <dgm:pt modelId="{E744F704-3EDA-4127-A7F2-CA99DEBA757B}" type="pres">
      <dgm:prSet presAssocID="{CD111C4C-4D87-4837-9566-30CB9DC339AC}" presName="node" presStyleLbl="vennNode1" presStyleIdx="2" presStyleCnt="5">
        <dgm:presLayoutVars>
          <dgm:bulletEnabled val="1"/>
        </dgm:presLayoutVars>
      </dgm:prSet>
      <dgm:spPr/>
      <dgm:t>
        <a:bodyPr/>
        <a:lstStyle/>
        <a:p>
          <a:endParaRPr lang="en-US"/>
        </a:p>
      </dgm:t>
    </dgm:pt>
    <dgm:pt modelId="{36772460-D4EB-4D32-B0BD-3F0074DF3A9B}" type="pres">
      <dgm:prSet presAssocID="{DD529FC6-084D-4BB4-BFFC-346F7B6A752B}" presName="node" presStyleLbl="vennNode1" presStyleIdx="3" presStyleCnt="5">
        <dgm:presLayoutVars>
          <dgm:bulletEnabled val="1"/>
        </dgm:presLayoutVars>
      </dgm:prSet>
      <dgm:spPr/>
      <dgm:t>
        <a:bodyPr/>
        <a:lstStyle/>
        <a:p>
          <a:endParaRPr lang="en-US"/>
        </a:p>
      </dgm:t>
    </dgm:pt>
    <dgm:pt modelId="{9127573C-F0A7-41FF-B7E9-A7D5D92B29F7}" type="pres">
      <dgm:prSet presAssocID="{6F216950-1121-4049-A103-ADF5CCEB1610}" presName="node" presStyleLbl="vennNode1" presStyleIdx="4" presStyleCnt="5">
        <dgm:presLayoutVars>
          <dgm:bulletEnabled val="1"/>
        </dgm:presLayoutVars>
      </dgm:prSet>
      <dgm:spPr/>
      <dgm:t>
        <a:bodyPr/>
        <a:lstStyle/>
        <a:p>
          <a:endParaRPr lang="en-US"/>
        </a:p>
      </dgm:t>
    </dgm:pt>
  </dgm:ptLst>
  <dgm:cxnLst>
    <dgm:cxn modelId="{5A97684E-4990-4E06-B5C8-F6EE32149282}" srcId="{4EFA99BE-8B0A-4E39-B9CC-DCC952AB00E0}" destId="{B6C9883D-529F-4E4D-BD18-054D210C5F06}" srcOrd="0" destOrd="0" parTransId="{FF0D2397-4A44-4B97-9670-67733E805D9F}" sibTransId="{7B2C7BD5-1B48-48D2-8113-CDD58D374D03}"/>
    <dgm:cxn modelId="{7EB64F54-20FE-460D-8987-4C2C2CE57D95}" type="presOf" srcId="{CD111C4C-4D87-4837-9566-30CB9DC339AC}" destId="{E744F704-3EDA-4127-A7F2-CA99DEBA757B}" srcOrd="0" destOrd="0" presId="urn:microsoft.com/office/officeart/2005/8/layout/radial3"/>
    <dgm:cxn modelId="{AA67EE97-D207-478E-9C89-8A7B71257A21}" type="presOf" srcId="{4EFA99BE-8B0A-4E39-B9CC-DCC952AB00E0}" destId="{3BC2D52C-53B8-42D0-8C9D-AAA26A622C1A}" srcOrd="0" destOrd="0" presId="urn:microsoft.com/office/officeart/2005/8/layout/radial3"/>
    <dgm:cxn modelId="{748CF558-9892-4CCA-BE2A-AA006FA8C790}" srcId="{63739D7D-B61F-4D7A-ADB4-54BE0596125E}" destId="{4EFA99BE-8B0A-4E39-B9CC-DCC952AB00E0}" srcOrd="0" destOrd="0" parTransId="{9D1B937D-A5A5-46F9-9034-FC2D504D70D7}" sibTransId="{0FA3E678-3A37-49FF-9F8F-029652F6C15D}"/>
    <dgm:cxn modelId="{3DCC90D9-9E28-43C3-9A91-D6C13C23A730}" srcId="{4EFA99BE-8B0A-4E39-B9CC-DCC952AB00E0}" destId="{6F216950-1121-4049-A103-ADF5CCEB1610}" srcOrd="3" destOrd="0" parTransId="{03B48F93-8830-4612-A58E-F3A70B438D68}" sibTransId="{9836BE5A-6881-4ADB-B8B6-47F51BB8D416}"/>
    <dgm:cxn modelId="{176AD9A9-229F-4B85-8F52-2C03EB554AD3}" srcId="{4EFA99BE-8B0A-4E39-B9CC-DCC952AB00E0}" destId="{DD529FC6-084D-4BB4-BFFC-346F7B6A752B}" srcOrd="2" destOrd="0" parTransId="{13BCE9CE-3194-4897-A0D0-34593069E576}" sibTransId="{F959D1AD-15A2-4510-B4CE-8502C11F7785}"/>
    <dgm:cxn modelId="{A5964631-B30A-4296-88EC-87A3C068003A}" srcId="{4EFA99BE-8B0A-4E39-B9CC-DCC952AB00E0}" destId="{CD111C4C-4D87-4837-9566-30CB9DC339AC}" srcOrd="1" destOrd="0" parTransId="{9B11F956-1918-4643-80AA-06CAE74F89EB}" sibTransId="{5606018A-FC13-482E-97B1-029A2DD1C03B}"/>
    <dgm:cxn modelId="{35FAA269-ACE3-46B5-83AB-3BBA089D941B}" type="presOf" srcId="{6F216950-1121-4049-A103-ADF5CCEB1610}" destId="{9127573C-F0A7-41FF-B7E9-A7D5D92B29F7}" srcOrd="0" destOrd="0" presId="urn:microsoft.com/office/officeart/2005/8/layout/radial3"/>
    <dgm:cxn modelId="{40558DA7-5C51-446B-9475-C44AD6C48D0F}" type="presOf" srcId="{63739D7D-B61F-4D7A-ADB4-54BE0596125E}" destId="{07B14AB1-1BB5-4245-8FC2-C2C321DF9AAD}" srcOrd="0" destOrd="0" presId="urn:microsoft.com/office/officeart/2005/8/layout/radial3"/>
    <dgm:cxn modelId="{C2A8C4EB-BA6E-4D7C-89B6-977A12E992A8}" type="presOf" srcId="{DD529FC6-084D-4BB4-BFFC-346F7B6A752B}" destId="{36772460-D4EB-4D32-B0BD-3F0074DF3A9B}" srcOrd="0" destOrd="0" presId="urn:microsoft.com/office/officeart/2005/8/layout/radial3"/>
    <dgm:cxn modelId="{15CAE6CB-B7E4-4678-BF5A-A8D7C4ED97A3}" type="presOf" srcId="{B6C9883D-529F-4E4D-BD18-054D210C5F06}" destId="{D2B0D0F9-D5E4-4A3D-A96D-C1082044F5BF}" srcOrd="0" destOrd="0" presId="urn:microsoft.com/office/officeart/2005/8/layout/radial3"/>
    <dgm:cxn modelId="{E3DE155E-7EC4-4DA2-BD47-305392B9227F}" type="presParOf" srcId="{07B14AB1-1BB5-4245-8FC2-C2C321DF9AAD}" destId="{FD3F4D0C-59DD-4509-BE2C-C50973CCFC0E}" srcOrd="0" destOrd="0" presId="urn:microsoft.com/office/officeart/2005/8/layout/radial3"/>
    <dgm:cxn modelId="{AB4D0096-BB95-461F-960D-6C90BA3DF406}" type="presParOf" srcId="{FD3F4D0C-59DD-4509-BE2C-C50973CCFC0E}" destId="{3BC2D52C-53B8-42D0-8C9D-AAA26A622C1A}" srcOrd="0" destOrd="0" presId="urn:microsoft.com/office/officeart/2005/8/layout/radial3"/>
    <dgm:cxn modelId="{4D820191-5894-4F9E-89C7-8832AF044B02}" type="presParOf" srcId="{FD3F4D0C-59DD-4509-BE2C-C50973CCFC0E}" destId="{D2B0D0F9-D5E4-4A3D-A96D-C1082044F5BF}" srcOrd="1" destOrd="0" presId="urn:microsoft.com/office/officeart/2005/8/layout/radial3"/>
    <dgm:cxn modelId="{6C00DFFF-781C-4B51-B644-564873B2D300}" type="presParOf" srcId="{FD3F4D0C-59DD-4509-BE2C-C50973CCFC0E}" destId="{E744F704-3EDA-4127-A7F2-CA99DEBA757B}" srcOrd="2" destOrd="0" presId="urn:microsoft.com/office/officeart/2005/8/layout/radial3"/>
    <dgm:cxn modelId="{B6AD9168-EE06-466C-A59B-79BF21C166C6}" type="presParOf" srcId="{FD3F4D0C-59DD-4509-BE2C-C50973CCFC0E}" destId="{36772460-D4EB-4D32-B0BD-3F0074DF3A9B}" srcOrd="3" destOrd="0" presId="urn:microsoft.com/office/officeart/2005/8/layout/radial3"/>
    <dgm:cxn modelId="{B9A5EC22-77DA-4565-909E-229C4E795CC4}" type="presParOf" srcId="{FD3F4D0C-59DD-4509-BE2C-C50973CCFC0E}" destId="{9127573C-F0A7-41FF-B7E9-A7D5D92B29F7}"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D6F64-EEBC-45C7-827D-ACD87ADD023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117AD16-C6B3-4626-A398-726D62DB04D0}">
      <dgm:prSet phldrT="[Text]"/>
      <dgm:spPr/>
      <dgm:t>
        <a:bodyPr/>
        <a:lstStyle/>
        <a:p>
          <a:r>
            <a:rPr lang="en-US" dirty="0" smtClean="0"/>
            <a:t>Session 1 – Content management</a:t>
          </a:r>
        </a:p>
      </dgm:t>
    </dgm:pt>
    <dgm:pt modelId="{299AB735-27D8-4C82-B074-99CD89A648AC}" type="parTrans" cxnId="{48C6BF89-AFF0-4630-9533-2B996E972CE8}">
      <dgm:prSet/>
      <dgm:spPr/>
      <dgm:t>
        <a:bodyPr/>
        <a:lstStyle/>
        <a:p>
          <a:endParaRPr lang="en-US"/>
        </a:p>
      </dgm:t>
    </dgm:pt>
    <dgm:pt modelId="{7225C907-6458-4FBB-AA5C-27A367C3D0A2}" type="sibTrans" cxnId="{48C6BF89-AFF0-4630-9533-2B996E972CE8}">
      <dgm:prSet/>
      <dgm:spPr/>
      <dgm:t>
        <a:bodyPr/>
        <a:lstStyle/>
        <a:p>
          <a:endParaRPr lang="en-US"/>
        </a:p>
      </dgm:t>
    </dgm:pt>
    <dgm:pt modelId="{170565F1-5BA9-4C70-A1AA-F03346A25247}">
      <dgm:prSet phldrT="[Text]"/>
      <dgm:spPr/>
      <dgm:t>
        <a:bodyPr/>
        <a:lstStyle/>
        <a:p>
          <a:r>
            <a:rPr lang="en-US" dirty="0" smtClean="0"/>
            <a:t>Session 2 – Theming and extending</a:t>
          </a:r>
          <a:endParaRPr lang="en-US" dirty="0"/>
        </a:p>
      </dgm:t>
    </dgm:pt>
    <dgm:pt modelId="{4E893350-8961-4564-9834-AE29918CBEFA}" type="parTrans" cxnId="{44999D66-2E5C-413A-81C2-BE8A87A69988}">
      <dgm:prSet/>
      <dgm:spPr/>
      <dgm:t>
        <a:bodyPr/>
        <a:lstStyle/>
        <a:p>
          <a:endParaRPr lang="en-US"/>
        </a:p>
      </dgm:t>
    </dgm:pt>
    <dgm:pt modelId="{92366C0D-24C8-452F-8D8E-C46441B505E3}" type="sibTrans" cxnId="{44999D66-2E5C-413A-81C2-BE8A87A69988}">
      <dgm:prSet/>
      <dgm:spPr/>
      <dgm:t>
        <a:bodyPr/>
        <a:lstStyle/>
        <a:p>
          <a:endParaRPr lang="en-US"/>
        </a:p>
      </dgm:t>
    </dgm:pt>
    <dgm:pt modelId="{D68DE338-70AB-447B-A339-85CB3654D18C}">
      <dgm:prSet phldrT="[Text]"/>
      <dgm:spPr/>
      <dgm:t>
        <a:bodyPr/>
        <a:lstStyle/>
        <a:p>
          <a:r>
            <a:rPr lang="en-US" dirty="0" smtClean="0"/>
            <a:t>Session 3 – Online marketing</a:t>
          </a:r>
          <a:endParaRPr lang="en-US" dirty="0"/>
        </a:p>
      </dgm:t>
    </dgm:pt>
    <dgm:pt modelId="{3B67A2BA-A569-4FBA-8432-B37E4334F845}" type="parTrans" cxnId="{799C29A8-D7FB-43BD-864E-966AB8ED8735}">
      <dgm:prSet/>
      <dgm:spPr/>
      <dgm:t>
        <a:bodyPr/>
        <a:lstStyle/>
        <a:p>
          <a:endParaRPr lang="en-US"/>
        </a:p>
      </dgm:t>
    </dgm:pt>
    <dgm:pt modelId="{745EDC02-7B96-4BE7-B5B3-AD89C142C0A0}" type="sibTrans" cxnId="{799C29A8-D7FB-43BD-864E-966AB8ED8735}">
      <dgm:prSet/>
      <dgm:spPr/>
      <dgm:t>
        <a:bodyPr/>
        <a:lstStyle/>
        <a:p>
          <a:endParaRPr lang="en-US"/>
        </a:p>
      </dgm:t>
    </dgm:pt>
    <dgm:pt modelId="{367A1BC7-3235-4780-B0C7-B879BBBB353C}">
      <dgm:prSet phldrT="[Text]"/>
      <dgm:spPr/>
      <dgm:t>
        <a:bodyPr/>
        <a:lstStyle/>
        <a:p>
          <a:r>
            <a:rPr lang="en-US" dirty="0" smtClean="0"/>
            <a:t>Intro to ROW</a:t>
          </a:r>
        </a:p>
      </dgm:t>
    </dgm:pt>
    <dgm:pt modelId="{3C8E57F1-20D6-4EEF-9FBD-41A4B083FD6D}" type="parTrans" cxnId="{29417CA1-C111-4DC9-B5DC-34E87EEA1448}">
      <dgm:prSet/>
      <dgm:spPr/>
      <dgm:t>
        <a:bodyPr/>
        <a:lstStyle/>
        <a:p>
          <a:endParaRPr lang="en-US"/>
        </a:p>
      </dgm:t>
    </dgm:pt>
    <dgm:pt modelId="{CE3DCFB0-F5B3-4449-BA88-D20D8061AE71}" type="sibTrans" cxnId="{29417CA1-C111-4DC9-B5DC-34E87EEA1448}">
      <dgm:prSet/>
      <dgm:spPr/>
      <dgm:t>
        <a:bodyPr/>
        <a:lstStyle/>
        <a:p>
          <a:endParaRPr lang="en-US"/>
        </a:p>
      </dgm:t>
    </dgm:pt>
    <dgm:pt modelId="{686A568F-5604-4B30-9A39-3D023B0E7BB8}">
      <dgm:prSet phldrT="[Text]"/>
      <dgm:spPr/>
      <dgm:t>
        <a:bodyPr/>
        <a:lstStyle/>
        <a:p>
          <a:r>
            <a:rPr lang="en-US" dirty="0" smtClean="0"/>
            <a:t>Installation</a:t>
          </a:r>
        </a:p>
      </dgm:t>
    </dgm:pt>
    <dgm:pt modelId="{27A89831-E022-4F2D-B30E-C69849D149F3}" type="parTrans" cxnId="{28CF06CA-23B3-4504-A6EF-C28DC9131F59}">
      <dgm:prSet/>
      <dgm:spPr/>
      <dgm:t>
        <a:bodyPr/>
        <a:lstStyle/>
        <a:p>
          <a:endParaRPr lang="en-US"/>
        </a:p>
      </dgm:t>
    </dgm:pt>
    <dgm:pt modelId="{78052791-D9F7-4BD6-BDD3-EE48B0C20B0F}" type="sibTrans" cxnId="{28CF06CA-23B3-4504-A6EF-C28DC9131F59}">
      <dgm:prSet/>
      <dgm:spPr/>
      <dgm:t>
        <a:bodyPr/>
        <a:lstStyle/>
        <a:p>
          <a:endParaRPr lang="en-US"/>
        </a:p>
      </dgm:t>
    </dgm:pt>
    <dgm:pt modelId="{E9574D9F-7021-49F2-B071-8A00ED0EC75B}">
      <dgm:prSet phldrT="[Text]"/>
      <dgm:spPr/>
      <dgm:t>
        <a:bodyPr/>
        <a:lstStyle/>
        <a:p>
          <a:r>
            <a:rPr lang="en-US" dirty="0" smtClean="0"/>
            <a:t>Adding &amp; editing content</a:t>
          </a:r>
        </a:p>
      </dgm:t>
    </dgm:pt>
    <dgm:pt modelId="{9FEFBF57-D959-4416-B0D4-2DABF9528257}" type="parTrans" cxnId="{983B9D88-1CB1-4349-8CFF-528873D804D0}">
      <dgm:prSet/>
      <dgm:spPr/>
      <dgm:t>
        <a:bodyPr/>
        <a:lstStyle/>
        <a:p>
          <a:endParaRPr lang="en-US"/>
        </a:p>
      </dgm:t>
    </dgm:pt>
    <dgm:pt modelId="{CB78BF98-264F-4CC9-A7E5-FFFC4056B0EC}" type="sibTrans" cxnId="{983B9D88-1CB1-4349-8CFF-528873D804D0}">
      <dgm:prSet/>
      <dgm:spPr/>
      <dgm:t>
        <a:bodyPr/>
        <a:lstStyle/>
        <a:p>
          <a:endParaRPr lang="en-US"/>
        </a:p>
      </dgm:t>
    </dgm:pt>
    <dgm:pt modelId="{472C2788-5BB0-4D42-8AD2-9DE62FAB8ED5}">
      <dgm:prSet phldrT="[Text]"/>
      <dgm:spPr/>
      <dgm:t>
        <a:bodyPr/>
        <a:lstStyle/>
        <a:p>
          <a:r>
            <a:rPr lang="en-US" dirty="0" smtClean="0"/>
            <a:t>Page layouts</a:t>
          </a:r>
          <a:endParaRPr lang="en-US" dirty="0"/>
        </a:p>
      </dgm:t>
    </dgm:pt>
    <dgm:pt modelId="{32124B4D-6A0E-47F6-9E69-9F549F0A1188}" type="parTrans" cxnId="{FB7729C8-8D04-4066-9512-87BE16736867}">
      <dgm:prSet/>
      <dgm:spPr/>
      <dgm:t>
        <a:bodyPr/>
        <a:lstStyle/>
        <a:p>
          <a:endParaRPr lang="en-US"/>
        </a:p>
      </dgm:t>
    </dgm:pt>
    <dgm:pt modelId="{F86C56EC-619E-46A2-B819-6E46F0651605}" type="sibTrans" cxnId="{FB7729C8-8D04-4066-9512-87BE16736867}">
      <dgm:prSet/>
      <dgm:spPr/>
      <dgm:t>
        <a:bodyPr/>
        <a:lstStyle/>
        <a:p>
          <a:endParaRPr lang="en-US"/>
        </a:p>
      </dgm:t>
    </dgm:pt>
    <dgm:pt modelId="{D9FFAF83-45FC-496C-8701-0CB127DF7DED}">
      <dgm:prSet phldrT="[Text]"/>
      <dgm:spPr/>
      <dgm:t>
        <a:bodyPr/>
        <a:lstStyle/>
        <a:p>
          <a:r>
            <a:rPr lang="en-US" dirty="0" smtClean="0"/>
            <a:t>Themes</a:t>
          </a:r>
          <a:endParaRPr lang="en-US" dirty="0"/>
        </a:p>
      </dgm:t>
    </dgm:pt>
    <dgm:pt modelId="{57CCB533-9C65-4DCF-8357-072A429851BF}" type="parTrans" cxnId="{C2F0A318-035B-492B-B734-11593A70501C}">
      <dgm:prSet/>
      <dgm:spPr/>
      <dgm:t>
        <a:bodyPr/>
        <a:lstStyle/>
        <a:p>
          <a:endParaRPr lang="en-US"/>
        </a:p>
      </dgm:t>
    </dgm:pt>
    <dgm:pt modelId="{8590F8F7-329F-40FA-ACE1-DFF174FC0F00}" type="sibTrans" cxnId="{C2F0A318-035B-492B-B734-11593A70501C}">
      <dgm:prSet/>
      <dgm:spPr/>
      <dgm:t>
        <a:bodyPr/>
        <a:lstStyle/>
        <a:p>
          <a:endParaRPr lang="en-US"/>
        </a:p>
      </dgm:t>
    </dgm:pt>
    <dgm:pt modelId="{89CE275B-B5A7-4766-B714-5A9975B1F501}">
      <dgm:prSet phldrT="[Text]"/>
      <dgm:spPr/>
      <dgm:t>
        <a:bodyPr/>
        <a:lstStyle/>
        <a:p>
          <a:r>
            <a:rPr lang="en-US" dirty="0" smtClean="0"/>
            <a:t>Extending your site</a:t>
          </a:r>
          <a:endParaRPr lang="en-US" dirty="0"/>
        </a:p>
      </dgm:t>
    </dgm:pt>
    <dgm:pt modelId="{67B294F9-65B1-4C65-983E-4EEC8324ED30}" type="parTrans" cxnId="{6E750F6E-D3F0-408C-B2DB-1012449B43EF}">
      <dgm:prSet/>
      <dgm:spPr/>
      <dgm:t>
        <a:bodyPr/>
        <a:lstStyle/>
        <a:p>
          <a:endParaRPr lang="en-US"/>
        </a:p>
      </dgm:t>
    </dgm:pt>
    <dgm:pt modelId="{93331B55-618F-4EC8-9E96-F00EAB3BF97E}" type="sibTrans" cxnId="{6E750F6E-D3F0-408C-B2DB-1012449B43EF}">
      <dgm:prSet/>
      <dgm:spPr/>
      <dgm:t>
        <a:bodyPr/>
        <a:lstStyle/>
        <a:p>
          <a:endParaRPr lang="en-US"/>
        </a:p>
      </dgm:t>
    </dgm:pt>
    <dgm:pt modelId="{F1C0E5D3-7B48-4B4A-95D1-631FFF9007C1}">
      <dgm:prSet phldrT="[Text]"/>
      <dgm:spPr/>
      <dgm:t>
        <a:bodyPr/>
        <a:lstStyle/>
        <a:p>
          <a:r>
            <a:rPr lang="en-US" dirty="0" smtClean="0"/>
            <a:t>Search Engine Optimization</a:t>
          </a:r>
          <a:endParaRPr lang="en-US" dirty="0"/>
        </a:p>
      </dgm:t>
    </dgm:pt>
    <dgm:pt modelId="{50841C85-92CC-4120-B043-759D024E24E1}" type="parTrans" cxnId="{1EBE1835-BE1B-4196-B388-C6D056A95717}">
      <dgm:prSet/>
      <dgm:spPr/>
      <dgm:t>
        <a:bodyPr/>
        <a:lstStyle/>
        <a:p>
          <a:endParaRPr lang="en-US"/>
        </a:p>
      </dgm:t>
    </dgm:pt>
    <dgm:pt modelId="{03E8A736-75DA-4E66-B36B-A949B02A1FD6}" type="sibTrans" cxnId="{1EBE1835-BE1B-4196-B388-C6D056A95717}">
      <dgm:prSet/>
      <dgm:spPr/>
      <dgm:t>
        <a:bodyPr/>
        <a:lstStyle/>
        <a:p>
          <a:endParaRPr lang="en-US"/>
        </a:p>
      </dgm:t>
    </dgm:pt>
    <dgm:pt modelId="{CEEF33C6-05A4-460A-BDD0-B66397A8A39E}">
      <dgm:prSet phldrT="[Text]"/>
      <dgm:spPr/>
      <dgm:t>
        <a:bodyPr/>
        <a:lstStyle/>
        <a:p>
          <a:r>
            <a:rPr lang="en-US" dirty="0" smtClean="0"/>
            <a:t>Social Media</a:t>
          </a:r>
          <a:endParaRPr lang="en-US" dirty="0"/>
        </a:p>
      </dgm:t>
    </dgm:pt>
    <dgm:pt modelId="{CFAAA3F3-9ECD-4BC8-912C-02C0C49AB19B}" type="parTrans" cxnId="{FD014A60-5859-46F1-B3B3-3C104D97D3CE}">
      <dgm:prSet/>
      <dgm:spPr/>
      <dgm:t>
        <a:bodyPr/>
        <a:lstStyle/>
        <a:p>
          <a:endParaRPr lang="en-US"/>
        </a:p>
      </dgm:t>
    </dgm:pt>
    <dgm:pt modelId="{807FC91C-04C6-4C0A-A8E6-DB2F395A102F}" type="sibTrans" cxnId="{FD014A60-5859-46F1-B3B3-3C104D97D3CE}">
      <dgm:prSet/>
      <dgm:spPr/>
      <dgm:t>
        <a:bodyPr/>
        <a:lstStyle/>
        <a:p>
          <a:endParaRPr lang="en-US"/>
        </a:p>
      </dgm:t>
    </dgm:pt>
    <dgm:pt modelId="{EF36F4E8-68CF-4997-B99E-3BCC6DBEB0B5}">
      <dgm:prSet phldrT="[Text]"/>
      <dgm:spPr/>
      <dgm:t>
        <a:bodyPr/>
        <a:lstStyle/>
        <a:p>
          <a:r>
            <a:rPr lang="en-US" dirty="0" smtClean="0"/>
            <a:t>Session 4 – Product management</a:t>
          </a:r>
          <a:endParaRPr lang="en-US" dirty="0"/>
        </a:p>
      </dgm:t>
    </dgm:pt>
    <dgm:pt modelId="{8A749E7D-93F2-4731-B210-6B2BDDF2FE00}" type="parTrans" cxnId="{6AAA5F76-C0C8-4064-A559-EF08F0A86D8F}">
      <dgm:prSet/>
      <dgm:spPr/>
      <dgm:t>
        <a:bodyPr/>
        <a:lstStyle/>
        <a:p>
          <a:endParaRPr lang="en-US"/>
        </a:p>
      </dgm:t>
    </dgm:pt>
    <dgm:pt modelId="{CD3EF06A-C23A-4D5A-804B-CED07E8E2D17}" type="sibTrans" cxnId="{6AAA5F76-C0C8-4064-A559-EF08F0A86D8F}">
      <dgm:prSet/>
      <dgm:spPr/>
      <dgm:t>
        <a:bodyPr/>
        <a:lstStyle/>
        <a:p>
          <a:endParaRPr lang="en-US"/>
        </a:p>
      </dgm:t>
    </dgm:pt>
    <dgm:pt modelId="{A198425B-CF13-4699-933F-C2BFE34AFBD5}">
      <dgm:prSet phldrT="[Text]"/>
      <dgm:spPr/>
      <dgm:t>
        <a:bodyPr/>
        <a:lstStyle/>
        <a:p>
          <a:r>
            <a:rPr lang="en-US" dirty="0" smtClean="0"/>
            <a:t>Agile project management</a:t>
          </a:r>
          <a:endParaRPr lang="en-US" dirty="0"/>
        </a:p>
      </dgm:t>
    </dgm:pt>
    <dgm:pt modelId="{4E3E32F5-B3EB-4516-9F52-24A33F16A1CC}" type="parTrans" cxnId="{EF28B725-25F5-4F13-B343-4D9C8DCC2BAE}">
      <dgm:prSet/>
      <dgm:spPr/>
      <dgm:t>
        <a:bodyPr/>
        <a:lstStyle/>
        <a:p>
          <a:endParaRPr lang="en-US"/>
        </a:p>
      </dgm:t>
    </dgm:pt>
    <dgm:pt modelId="{239CB5F0-A787-49AE-A65B-B9D23CD32710}" type="sibTrans" cxnId="{EF28B725-25F5-4F13-B343-4D9C8DCC2BAE}">
      <dgm:prSet/>
      <dgm:spPr/>
      <dgm:t>
        <a:bodyPr/>
        <a:lstStyle/>
        <a:p>
          <a:endParaRPr lang="en-US"/>
        </a:p>
      </dgm:t>
    </dgm:pt>
    <dgm:pt modelId="{4CAF762A-3175-4DF2-9646-B374F09454C8}">
      <dgm:prSet phldrT="[Text]"/>
      <dgm:spPr/>
      <dgm:t>
        <a:bodyPr/>
        <a:lstStyle/>
        <a:p>
          <a:r>
            <a:rPr lang="en-US" dirty="0" smtClean="0"/>
            <a:t>What’s next</a:t>
          </a:r>
          <a:endParaRPr lang="en-US" dirty="0"/>
        </a:p>
      </dgm:t>
    </dgm:pt>
    <dgm:pt modelId="{7220A860-F4DA-4239-83D8-A37DF24A217E}" type="parTrans" cxnId="{816D2219-B73E-4F32-A207-26F80C6AD2AC}">
      <dgm:prSet/>
      <dgm:spPr/>
      <dgm:t>
        <a:bodyPr/>
        <a:lstStyle/>
        <a:p>
          <a:endParaRPr lang="en-US"/>
        </a:p>
      </dgm:t>
    </dgm:pt>
    <dgm:pt modelId="{F392B98E-EEF4-45EF-AED0-A0901FD8AD0C}" type="sibTrans" cxnId="{816D2219-B73E-4F32-A207-26F80C6AD2AC}">
      <dgm:prSet/>
      <dgm:spPr/>
      <dgm:t>
        <a:bodyPr/>
        <a:lstStyle/>
        <a:p>
          <a:endParaRPr lang="en-US"/>
        </a:p>
      </dgm:t>
    </dgm:pt>
    <dgm:pt modelId="{DF816ECC-97C0-44FE-B238-E41F0E371057}">
      <dgm:prSet phldrT="[Text]"/>
      <dgm:spPr/>
      <dgm:t>
        <a:bodyPr/>
        <a:lstStyle/>
        <a:p>
          <a:r>
            <a:rPr lang="en-US" dirty="0" smtClean="0"/>
            <a:t>Navigation</a:t>
          </a:r>
        </a:p>
      </dgm:t>
    </dgm:pt>
    <dgm:pt modelId="{447C81A6-B83B-4BF6-8F49-DFB7525FD358}" type="parTrans" cxnId="{C99E87BD-4FE3-455F-9F6B-910CFFEDB40B}">
      <dgm:prSet/>
      <dgm:spPr/>
      <dgm:t>
        <a:bodyPr/>
        <a:lstStyle/>
        <a:p>
          <a:endParaRPr lang="en-US"/>
        </a:p>
      </dgm:t>
    </dgm:pt>
    <dgm:pt modelId="{22F377B2-5504-46A3-8D61-133E835EF7A6}" type="sibTrans" cxnId="{C99E87BD-4FE3-455F-9F6B-910CFFEDB40B}">
      <dgm:prSet/>
      <dgm:spPr/>
      <dgm:t>
        <a:bodyPr/>
        <a:lstStyle/>
        <a:p>
          <a:endParaRPr lang="en-US"/>
        </a:p>
      </dgm:t>
    </dgm:pt>
    <dgm:pt modelId="{76AFEC02-4D98-463B-BA46-5202853B6454}">
      <dgm:prSet phldrT="[Text]"/>
      <dgm:spPr/>
      <dgm:t>
        <a:bodyPr/>
        <a:lstStyle/>
        <a:p>
          <a:r>
            <a:rPr lang="en-US" dirty="0" smtClean="0"/>
            <a:t>User &amp; usage centric design</a:t>
          </a:r>
          <a:endParaRPr lang="en-US" dirty="0"/>
        </a:p>
      </dgm:t>
    </dgm:pt>
    <dgm:pt modelId="{1A2EBDD5-1B31-407D-8EC5-0AF527F327E1}" type="parTrans" cxnId="{C368695F-CF05-416A-BDBD-EA3CA559DE88}">
      <dgm:prSet/>
      <dgm:spPr/>
      <dgm:t>
        <a:bodyPr/>
        <a:lstStyle/>
        <a:p>
          <a:endParaRPr lang="en-US"/>
        </a:p>
      </dgm:t>
    </dgm:pt>
    <dgm:pt modelId="{026C5B92-D760-46D7-99DA-1147CECC982C}" type="sibTrans" cxnId="{C368695F-CF05-416A-BDBD-EA3CA559DE88}">
      <dgm:prSet/>
      <dgm:spPr/>
      <dgm:t>
        <a:bodyPr/>
        <a:lstStyle/>
        <a:p>
          <a:endParaRPr lang="en-US"/>
        </a:p>
      </dgm:t>
    </dgm:pt>
    <dgm:pt modelId="{79B34EBD-7C9A-4E6C-995C-6B963FC71CE9}" type="pres">
      <dgm:prSet presAssocID="{9FDD6F64-EEBC-45C7-827D-ACD87ADD023E}" presName="linear" presStyleCnt="0">
        <dgm:presLayoutVars>
          <dgm:dir/>
          <dgm:animLvl val="lvl"/>
          <dgm:resizeHandles val="exact"/>
        </dgm:presLayoutVars>
      </dgm:prSet>
      <dgm:spPr/>
      <dgm:t>
        <a:bodyPr/>
        <a:lstStyle/>
        <a:p>
          <a:endParaRPr lang="en-US"/>
        </a:p>
      </dgm:t>
    </dgm:pt>
    <dgm:pt modelId="{698130BE-30E5-40F0-9EC2-B7B2AE61F5DB}" type="pres">
      <dgm:prSet presAssocID="{1117AD16-C6B3-4626-A398-726D62DB04D0}" presName="parentLin" presStyleCnt="0"/>
      <dgm:spPr/>
    </dgm:pt>
    <dgm:pt modelId="{F1823316-817A-4DCB-98DA-E15A51D56471}" type="pres">
      <dgm:prSet presAssocID="{1117AD16-C6B3-4626-A398-726D62DB04D0}" presName="parentLeftMargin" presStyleLbl="node1" presStyleIdx="0" presStyleCnt="4"/>
      <dgm:spPr/>
      <dgm:t>
        <a:bodyPr/>
        <a:lstStyle/>
        <a:p>
          <a:endParaRPr lang="en-US"/>
        </a:p>
      </dgm:t>
    </dgm:pt>
    <dgm:pt modelId="{218DADD9-7601-402C-8B57-3F1657E66BF1}" type="pres">
      <dgm:prSet presAssocID="{1117AD16-C6B3-4626-A398-726D62DB04D0}" presName="parentText" presStyleLbl="node1" presStyleIdx="0" presStyleCnt="4">
        <dgm:presLayoutVars>
          <dgm:chMax val="0"/>
          <dgm:bulletEnabled val="1"/>
        </dgm:presLayoutVars>
      </dgm:prSet>
      <dgm:spPr/>
      <dgm:t>
        <a:bodyPr/>
        <a:lstStyle/>
        <a:p>
          <a:endParaRPr lang="en-US"/>
        </a:p>
      </dgm:t>
    </dgm:pt>
    <dgm:pt modelId="{AF629A69-44B6-4418-89E3-9ED85912142D}" type="pres">
      <dgm:prSet presAssocID="{1117AD16-C6B3-4626-A398-726D62DB04D0}" presName="negativeSpace" presStyleCnt="0"/>
      <dgm:spPr/>
    </dgm:pt>
    <dgm:pt modelId="{F3B39691-4796-45EC-A655-B948600ABDFE}" type="pres">
      <dgm:prSet presAssocID="{1117AD16-C6B3-4626-A398-726D62DB04D0}" presName="childText" presStyleLbl="conFgAcc1" presStyleIdx="0" presStyleCnt="4">
        <dgm:presLayoutVars>
          <dgm:bulletEnabled val="1"/>
        </dgm:presLayoutVars>
      </dgm:prSet>
      <dgm:spPr/>
      <dgm:t>
        <a:bodyPr/>
        <a:lstStyle/>
        <a:p>
          <a:endParaRPr lang="en-US"/>
        </a:p>
      </dgm:t>
    </dgm:pt>
    <dgm:pt modelId="{8074F389-E2A4-4935-95CA-9DD3A4CD96A5}" type="pres">
      <dgm:prSet presAssocID="{7225C907-6458-4FBB-AA5C-27A367C3D0A2}" presName="spaceBetweenRectangles" presStyleCnt="0"/>
      <dgm:spPr/>
    </dgm:pt>
    <dgm:pt modelId="{FF09B402-B855-45A6-8493-1656629BACB2}" type="pres">
      <dgm:prSet presAssocID="{170565F1-5BA9-4C70-A1AA-F03346A25247}" presName="parentLin" presStyleCnt="0"/>
      <dgm:spPr/>
    </dgm:pt>
    <dgm:pt modelId="{2B1031FA-A630-4AED-9A98-0DC5401C1FA3}" type="pres">
      <dgm:prSet presAssocID="{170565F1-5BA9-4C70-A1AA-F03346A25247}" presName="parentLeftMargin" presStyleLbl="node1" presStyleIdx="0" presStyleCnt="4"/>
      <dgm:spPr/>
      <dgm:t>
        <a:bodyPr/>
        <a:lstStyle/>
        <a:p>
          <a:endParaRPr lang="en-US"/>
        </a:p>
      </dgm:t>
    </dgm:pt>
    <dgm:pt modelId="{E2C62747-B5FA-4E17-9B4F-7B92F17923DE}" type="pres">
      <dgm:prSet presAssocID="{170565F1-5BA9-4C70-A1AA-F03346A25247}" presName="parentText" presStyleLbl="node1" presStyleIdx="1" presStyleCnt="4">
        <dgm:presLayoutVars>
          <dgm:chMax val="0"/>
          <dgm:bulletEnabled val="1"/>
        </dgm:presLayoutVars>
      </dgm:prSet>
      <dgm:spPr/>
      <dgm:t>
        <a:bodyPr/>
        <a:lstStyle/>
        <a:p>
          <a:endParaRPr lang="en-US"/>
        </a:p>
      </dgm:t>
    </dgm:pt>
    <dgm:pt modelId="{B49B6E09-DDB4-4A86-8D01-CEB7F671D577}" type="pres">
      <dgm:prSet presAssocID="{170565F1-5BA9-4C70-A1AA-F03346A25247}" presName="negativeSpace" presStyleCnt="0"/>
      <dgm:spPr/>
    </dgm:pt>
    <dgm:pt modelId="{7FBE4043-7118-4B65-BB21-47F13B3B6441}" type="pres">
      <dgm:prSet presAssocID="{170565F1-5BA9-4C70-A1AA-F03346A25247}" presName="childText" presStyleLbl="conFgAcc1" presStyleIdx="1" presStyleCnt="4">
        <dgm:presLayoutVars>
          <dgm:bulletEnabled val="1"/>
        </dgm:presLayoutVars>
      </dgm:prSet>
      <dgm:spPr/>
      <dgm:t>
        <a:bodyPr/>
        <a:lstStyle/>
        <a:p>
          <a:endParaRPr lang="en-US"/>
        </a:p>
      </dgm:t>
    </dgm:pt>
    <dgm:pt modelId="{948FD577-EDA4-41BB-8DE2-0AAD0524EA81}" type="pres">
      <dgm:prSet presAssocID="{92366C0D-24C8-452F-8D8E-C46441B505E3}" presName="spaceBetweenRectangles" presStyleCnt="0"/>
      <dgm:spPr/>
    </dgm:pt>
    <dgm:pt modelId="{1CB76B6C-332E-4300-BD3C-57A325FC3C52}" type="pres">
      <dgm:prSet presAssocID="{D68DE338-70AB-447B-A339-85CB3654D18C}" presName="parentLin" presStyleCnt="0"/>
      <dgm:spPr/>
    </dgm:pt>
    <dgm:pt modelId="{F0F0C4AC-8614-4E46-94EF-5EEBF8348EDF}" type="pres">
      <dgm:prSet presAssocID="{D68DE338-70AB-447B-A339-85CB3654D18C}" presName="parentLeftMargin" presStyleLbl="node1" presStyleIdx="1" presStyleCnt="4"/>
      <dgm:spPr/>
      <dgm:t>
        <a:bodyPr/>
        <a:lstStyle/>
        <a:p>
          <a:endParaRPr lang="en-US"/>
        </a:p>
      </dgm:t>
    </dgm:pt>
    <dgm:pt modelId="{F7FCA897-F13F-4C06-80EA-05AC9F563562}" type="pres">
      <dgm:prSet presAssocID="{D68DE338-70AB-447B-A339-85CB3654D18C}" presName="parentText" presStyleLbl="node1" presStyleIdx="2" presStyleCnt="4">
        <dgm:presLayoutVars>
          <dgm:chMax val="0"/>
          <dgm:bulletEnabled val="1"/>
        </dgm:presLayoutVars>
      </dgm:prSet>
      <dgm:spPr/>
      <dgm:t>
        <a:bodyPr/>
        <a:lstStyle/>
        <a:p>
          <a:endParaRPr lang="en-US"/>
        </a:p>
      </dgm:t>
    </dgm:pt>
    <dgm:pt modelId="{A57A4CC7-1D6D-4950-8C8D-F9D7DDA68592}" type="pres">
      <dgm:prSet presAssocID="{D68DE338-70AB-447B-A339-85CB3654D18C}" presName="negativeSpace" presStyleCnt="0"/>
      <dgm:spPr/>
    </dgm:pt>
    <dgm:pt modelId="{2DCB7943-20DA-4B00-9F6C-E6E60AFDA941}" type="pres">
      <dgm:prSet presAssocID="{D68DE338-70AB-447B-A339-85CB3654D18C}" presName="childText" presStyleLbl="conFgAcc1" presStyleIdx="2" presStyleCnt="4">
        <dgm:presLayoutVars>
          <dgm:bulletEnabled val="1"/>
        </dgm:presLayoutVars>
      </dgm:prSet>
      <dgm:spPr/>
      <dgm:t>
        <a:bodyPr/>
        <a:lstStyle/>
        <a:p>
          <a:endParaRPr lang="en-US"/>
        </a:p>
      </dgm:t>
    </dgm:pt>
    <dgm:pt modelId="{B8E1D3DF-0669-44ED-8178-3216F0BAACF6}" type="pres">
      <dgm:prSet presAssocID="{745EDC02-7B96-4BE7-B5B3-AD89C142C0A0}" presName="spaceBetweenRectangles" presStyleCnt="0"/>
      <dgm:spPr/>
    </dgm:pt>
    <dgm:pt modelId="{D524A3AF-D69D-43CB-BE35-A5B2BADD934C}" type="pres">
      <dgm:prSet presAssocID="{EF36F4E8-68CF-4997-B99E-3BCC6DBEB0B5}" presName="parentLin" presStyleCnt="0"/>
      <dgm:spPr/>
    </dgm:pt>
    <dgm:pt modelId="{E245641F-B9ED-4D37-8F59-52B4277E72AE}" type="pres">
      <dgm:prSet presAssocID="{EF36F4E8-68CF-4997-B99E-3BCC6DBEB0B5}" presName="parentLeftMargin" presStyleLbl="node1" presStyleIdx="2" presStyleCnt="4"/>
      <dgm:spPr/>
      <dgm:t>
        <a:bodyPr/>
        <a:lstStyle/>
        <a:p>
          <a:endParaRPr lang="en-US"/>
        </a:p>
      </dgm:t>
    </dgm:pt>
    <dgm:pt modelId="{A05756DC-581E-43F9-A881-81DCB44A7F35}" type="pres">
      <dgm:prSet presAssocID="{EF36F4E8-68CF-4997-B99E-3BCC6DBEB0B5}" presName="parentText" presStyleLbl="node1" presStyleIdx="3" presStyleCnt="4">
        <dgm:presLayoutVars>
          <dgm:chMax val="0"/>
          <dgm:bulletEnabled val="1"/>
        </dgm:presLayoutVars>
      </dgm:prSet>
      <dgm:spPr/>
      <dgm:t>
        <a:bodyPr/>
        <a:lstStyle/>
        <a:p>
          <a:endParaRPr lang="en-US"/>
        </a:p>
      </dgm:t>
    </dgm:pt>
    <dgm:pt modelId="{6CB1F62B-E013-421A-9E53-7A0E2025C4C0}" type="pres">
      <dgm:prSet presAssocID="{EF36F4E8-68CF-4997-B99E-3BCC6DBEB0B5}" presName="negativeSpace" presStyleCnt="0"/>
      <dgm:spPr/>
    </dgm:pt>
    <dgm:pt modelId="{ADBE7882-E803-476A-8BBF-312875EE11E1}" type="pres">
      <dgm:prSet presAssocID="{EF36F4E8-68CF-4997-B99E-3BCC6DBEB0B5}" presName="childText" presStyleLbl="conFgAcc1" presStyleIdx="3" presStyleCnt="4">
        <dgm:presLayoutVars>
          <dgm:bulletEnabled val="1"/>
        </dgm:presLayoutVars>
      </dgm:prSet>
      <dgm:spPr/>
      <dgm:t>
        <a:bodyPr/>
        <a:lstStyle/>
        <a:p>
          <a:endParaRPr lang="en-US"/>
        </a:p>
      </dgm:t>
    </dgm:pt>
  </dgm:ptLst>
  <dgm:cxnLst>
    <dgm:cxn modelId="{E62B7184-5354-4A25-9097-30C791CBD026}" type="presOf" srcId="{D68DE338-70AB-447B-A339-85CB3654D18C}" destId="{F0F0C4AC-8614-4E46-94EF-5EEBF8348EDF}" srcOrd="0" destOrd="0" presId="urn:microsoft.com/office/officeart/2005/8/layout/list1"/>
    <dgm:cxn modelId="{389FFA0A-6E3E-43C1-9C57-8F50467EC877}" type="presOf" srcId="{76AFEC02-4D98-463B-BA46-5202853B6454}" destId="{ADBE7882-E803-476A-8BBF-312875EE11E1}" srcOrd="0" destOrd="1" presId="urn:microsoft.com/office/officeart/2005/8/layout/list1"/>
    <dgm:cxn modelId="{D3900220-DE79-4661-8BD5-EEC5BE58C4AE}" type="presOf" srcId="{E9574D9F-7021-49F2-B071-8A00ED0EC75B}" destId="{F3B39691-4796-45EC-A655-B948600ABDFE}" srcOrd="0" destOrd="2" presId="urn:microsoft.com/office/officeart/2005/8/layout/list1"/>
    <dgm:cxn modelId="{55024CBD-8A15-472D-B617-C4BBB5A279A0}" type="presOf" srcId="{CEEF33C6-05A4-460A-BDD0-B66397A8A39E}" destId="{2DCB7943-20DA-4B00-9F6C-E6E60AFDA941}" srcOrd="0" destOrd="1" presId="urn:microsoft.com/office/officeart/2005/8/layout/list1"/>
    <dgm:cxn modelId="{34482794-419A-4B2F-952E-E9DE99F0A0B5}" type="presOf" srcId="{9FDD6F64-EEBC-45C7-827D-ACD87ADD023E}" destId="{79B34EBD-7C9A-4E6C-995C-6B963FC71CE9}" srcOrd="0" destOrd="0" presId="urn:microsoft.com/office/officeart/2005/8/layout/list1"/>
    <dgm:cxn modelId="{2F75A4B6-FB4E-4ADA-9FD8-82A55E832B51}" type="presOf" srcId="{D68DE338-70AB-447B-A339-85CB3654D18C}" destId="{F7FCA897-F13F-4C06-80EA-05AC9F563562}" srcOrd="1" destOrd="0" presId="urn:microsoft.com/office/officeart/2005/8/layout/list1"/>
    <dgm:cxn modelId="{7C22CC44-2EEB-4A12-BB41-C5638E3790AE}" type="presOf" srcId="{472C2788-5BB0-4D42-8AD2-9DE62FAB8ED5}" destId="{7FBE4043-7118-4B65-BB21-47F13B3B6441}" srcOrd="0" destOrd="0" presId="urn:microsoft.com/office/officeart/2005/8/layout/list1"/>
    <dgm:cxn modelId="{08C6B0C6-2898-4608-BEB4-350074F4CC8B}" type="presOf" srcId="{DF816ECC-97C0-44FE-B238-E41F0E371057}" destId="{F3B39691-4796-45EC-A655-B948600ABDFE}" srcOrd="0" destOrd="3" presId="urn:microsoft.com/office/officeart/2005/8/layout/list1"/>
    <dgm:cxn modelId="{EF28B725-25F5-4F13-B343-4D9C8DCC2BAE}" srcId="{EF36F4E8-68CF-4997-B99E-3BCC6DBEB0B5}" destId="{A198425B-CF13-4699-933F-C2BFE34AFBD5}" srcOrd="0" destOrd="0" parTransId="{4E3E32F5-B3EB-4516-9F52-24A33F16A1CC}" sibTransId="{239CB5F0-A787-49AE-A65B-B9D23CD32710}"/>
    <dgm:cxn modelId="{C99E87BD-4FE3-455F-9F6B-910CFFEDB40B}" srcId="{1117AD16-C6B3-4626-A398-726D62DB04D0}" destId="{DF816ECC-97C0-44FE-B238-E41F0E371057}" srcOrd="3" destOrd="0" parTransId="{447C81A6-B83B-4BF6-8F49-DFB7525FD358}" sibTransId="{22F377B2-5504-46A3-8D61-133E835EF7A6}"/>
    <dgm:cxn modelId="{6E750F6E-D3F0-408C-B2DB-1012449B43EF}" srcId="{170565F1-5BA9-4C70-A1AA-F03346A25247}" destId="{89CE275B-B5A7-4766-B714-5A9975B1F501}" srcOrd="2" destOrd="0" parTransId="{67B294F9-65B1-4C65-983E-4EEC8324ED30}" sibTransId="{93331B55-618F-4EC8-9E96-F00EAB3BF97E}"/>
    <dgm:cxn modelId="{3C5B8857-EA54-46DC-96DD-B4AF534D6DCA}" type="presOf" srcId="{170565F1-5BA9-4C70-A1AA-F03346A25247}" destId="{2B1031FA-A630-4AED-9A98-0DC5401C1FA3}" srcOrd="0" destOrd="0" presId="urn:microsoft.com/office/officeart/2005/8/layout/list1"/>
    <dgm:cxn modelId="{06457348-7F06-4CFC-BC20-B94939932C76}" type="presOf" srcId="{D9FFAF83-45FC-496C-8701-0CB127DF7DED}" destId="{7FBE4043-7118-4B65-BB21-47F13B3B6441}" srcOrd="0" destOrd="1" presId="urn:microsoft.com/office/officeart/2005/8/layout/list1"/>
    <dgm:cxn modelId="{2810D818-E7C0-4501-BC6B-B760297C7D7A}" type="presOf" srcId="{1117AD16-C6B3-4626-A398-726D62DB04D0}" destId="{F1823316-817A-4DCB-98DA-E15A51D56471}" srcOrd="0" destOrd="0" presId="urn:microsoft.com/office/officeart/2005/8/layout/list1"/>
    <dgm:cxn modelId="{B8F17DA5-48A9-4B5B-8D78-BE15828062EB}" type="presOf" srcId="{EF36F4E8-68CF-4997-B99E-3BCC6DBEB0B5}" destId="{A05756DC-581E-43F9-A881-81DCB44A7F35}" srcOrd="1" destOrd="0" presId="urn:microsoft.com/office/officeart/2005/8/layout/list1"/>
    <dgm:cxn modelId="{44999D66-2E5C-413A-81C2-BE8A87A69988}" srcId="{9FDD6F64-EEBC-45C7-827D-ACD87ADD023E}" destId="{170565F1-5BA9-4C70-A1AA-F03346A25247}" srcOrd="1" destOrd="0" parTransId="{4E893350-8961-4564-9834-AE29918CBEFA}" sibTransId="{92366C0D-24C8-452F-8D8E-C46441B505E3}"/>
    <dgm:cxn modelId="{22B9A0DA-5095-4166-90E1-53253C4535DF}" type="presOf" srcId="{1117AD16-C6B3-4626-A398-726D62DB04D0}" destId="{218DADD9-7601-402C-8B57-3F1657E66BF1}" srcOrd="1" destOrd="0" presId="urn:microsoft.com/office/officeart/2005/8/layout/list1"/>
    <dgm:cxn modelId="{DFFE224E-B772-49A3-B1BC-C280FE9F9111}" type="presOf" srcId="{EF36F4E8-68CF-4997-B99E-3BCC6DBEB0B5}" destId="{E245641F-B9ED-4D37-8F59-52B4277E72AE}" srcOrd="0" destOrd="0" presId="urn:microsoft.com/office/officeart/2005/8/layout/list1"/>
    <dgm:cxn modelId="{58F6FBA3-3896-4601-995B-BEBA70149E65}" type="presOf" srcId="{F1C0E5D3-7B48-4B4A-95D1-631FFF9007C1}" destId="{2DCB7943-20DA-4B00-9F6C-E6E60AFDA941}" srcOrd="0" destOrd="0" presId="urn:microsoft.com/office/officeart/2005/8/layout/list1"/>
    <dgm:cxn modelId="{29417CA1-C111-4DC9-B5DC-34E87EEA1448}" srcId="{1117AD16-C6B3-4626-A398-726D62DB04D0}" destId="{367A1BC7-3235-4780-B0C7-B879BBBB353C}" srcOrd="0" destOrd="0" parTransId="{3C8E57F1-20D6-4EEF-9FBD-41A4B083FD6D}" sibTransId="{CE3DCFB0-F5B3-4449-BA88-D20D8061AE71}"/>
    <dgm:cxn modelId="{C368695F-CF05-416A-BDBD-EA3CA559DE88}" srcId="{EF36F4E8-68CF-4997-B99E-3BCC6DBEB0B5}" destId="{76AFEC02-4D98-463B-BA46-5202853B6454}" srcOrd="1" destOrd="0" parTransId="{1A2EBDD5-1B31-407D-8EC5-0AF527F327E1}" sibTransId="{026C5B92-D760-46D7-99DA-1147CECC982C}"/>
    <dgm:cxn modelId="{948ECA1B-3865-47C0-822B-C2610DD8FFCF}" type="presOf" srcId="{686A568F-5604-4B30-9A39-3D023B0E7BB8}" destId="{F3B39691-4796-45EC-A655-B948600ABDFE}" srcOrd="0" destOrd="1" presId="urn:microsoft.com/office/officeart/2005/8/layout/list1"/>
    <dgm:cxn modelId="{799C29A8-D7FB-43BD-864E-966AB8ED8735}" srcId="{9FDD6F64-EEBC-45C7-827D-ACD87ADD023E}" destId="{D68DE338-70AB-447B-A339-85CB3654D18C}" srcOrd="2" destOrd="0" parTransId="{3B67A2BA-A569-4FBA-8432-B37E4334F845}" sibTransId="{745EDC02-7B96-4BE7-B5B3-AD89C142C0A0}"/>
    <dgm:cxn modelId="{79906D78-913B-407E-AA5F-3AD28C63718C}" type="presOf" srcId="{170565F1-5BA9-4C70-A1AA-F03346A25247}" destId="{E2C62747-B5FA-4E17-9B4F-7B92F17923DE}" srcOrd="1" destOrd="0" presId="urn:microsoft.com/office/officeart/2005/8/layout/list1"/>
    <dgm:cxn modelId="{983B9D88-1CB1-4349-8CFF-528873D804D0}" srcId="{1117AD16-C6B3-4626-A398-726D62DB04D0}" destId="{E9574D9F-7021-49F2-B071-8A00ED0EC75B}" srcOrd="2" destOrd="0" parTransId="{9FEFBF57-D959-4416-B0D4-2DABF9528257}" sibTransId="{CB78BF98-264F-4CC9-A7E5-FFFC4056B0EC}"/>
    <dgm:cxn modelId="{C2F0A318-035B-492B-B734-11593A70501C}" srcId="{170565F1-5BA9-4C70-A1AA-F03346A25247}" destId="{D9FFAF83-45FC-496C-8701-0CB127DF7DED}" srcOrd="1" destOrd="0" parTransId="{57CCB533-9C65-4DCF-8357-072A429851BF}" sibTransId="{8590F8F7-329F-40FA-ACE1-DFF174FC0F00}"/>
    <dgm:cxn modelId="{8BFFA79D-BBE5-4849-B2FD-BE84BFB23239}" type="presOf" srcId="{89CE275B-B5A7-4766-B714-5A9975B1F501}" destId="{7FBE4043-7118-4B65-BB21-47F13B3B6441}" srcOrd="0" destOrd="2" presId="urn:microsoft.com/office/officeart/2005/8/layout/list1"/>
    <dgm:cxn modelId="{FB7729C8-8D04-4066-9512-87BE16736867}" srcId="{170565F1-5BA9-4C70-A1AA-F03346A25247}" destId="{472C2788-5BB0-4D42-8AD2-9DE62FAB8ED5}" srcOrd="0" destOrd="0" parTransId="{32124B4D-6A0E-47F6-9E69-9F549F0A1188}" sibTransId="{F86C56EC-619E-46A2-B819-6E46F0651605}"/>
    <dgm:cxn modelId="{51041B93-A441-4AF1-AA73-3554B7B94BA9}" type="presOf" srcId="{4CAF762A-3175-4DF2-9646-B374F09454C8}" destId="{ADBE7882-E803-476A-8BBF-312875EE11E1}" srcOrd="0" destOrd="2" presId="urn:microsoft.com/office/officeart/2005/8/layout/list1"/>
    <dgm:cxn modelId="{0287E76C-C332-4EB1-B770-332EF3B8D122}" type="presOf" srcId="{A198425B-CF13-4699-933F-C2BFE34AFBD5}" destId="{ADBE7882-E803-476A-8BBF-312875EE11E1}" srcOrd="0" destOrd="0" presId="urn:microsoft.com/office/officeart/2005/8/layout/list1"/>
    <dgm:cxn modelId="{48C6BF89-AFF0-4630-9533-2B996E972CE8}" srcId="{9FDD6F64-EEBC-45C7-827D-ACD87ADD023E}" destId="{1117AD16-C6B3-4626-A398-726D62DB04D0}" srcOrd="0" destOrd="0" parTransId="{299AB735-27D8-4C82-B074-99CD89A648AC}" sibTransId="{7225C907-6458-4FBB-AA5C-27A367C3D0A2}"/>
    <dgm:cxn modelId="{1EBE1835-BE1B-4196-B388-C6D056A95717}" srcId="{D68DE338-70AB-447B-A339-85CB3654D18C}" destId="{F1C0E5D3-7B48-4B4A-95D1-631FFF9007C1}" srcOrd="0" destOrd="0" parTransId="{50841C85-92CC-4120-B043-759D024E24E1}" sibTransId="{03E8A736-75DA-4E66-B36B-A949B02A1FD6}"/>
    <dgm:cxn modelId="{1F10197B-C590-475D-AE54-BBF4525AD4CA}" type="presOf" srcId="{367A1BC7-3235-4780-B0C7-B879BBBB353C}" destId="{F3B39691-4796-45EC-A655-B948600ABDFE}" srcOrd="0" destOrd="0" presId="urn:microsoft.com/office/officeart/2005/8/layout/list1"/>
    <dgm:cxn modelId="{FD014A60-5859-46F1-B3B3-3C104D97D3CE}" srcId="{D68DE338-70AB-447B-A339-85CB3654D18C}" destId="{CEEF33C6-05A4-460A-BDD0-B66397A8A39E}" srcOrd="1" destOrd="0" parTransId="{CFAAA3F3-9ECD-4BC8-912C-02C0C49AB19B}" sibTransId="{807FC91C-04C6-4C0A-A8E6-DB2F395A102F}"/>
    <dgm:cxn modelId="{28CF06CA-23B3-4504-A6EF-C28DC9131F59}" srcId="{1117AD16-C6B3-4626-A398-726D62DB04D0}" destId="{686A568F-5604-4B30-9A39-3D023B0E7BB8}" srcOrd="1" destOrd="0" parTransId="{27A89831-E022-4F2D-B30E-C69849D149F3}" sibTransId="{78052791-D9F7-4BD6-BDD3-EE48B0C20B0F}"/>
    <dgm:cxn modelId="{816D2219-B73E-4F32-A207-26F80C6AD2AC}" srcId="{EF36F4E8-68CF-4997-B99E-3BCC6DBEB0B5}" destId="{4CAF762A-3175-4DF2-9646-B374F09454C8}" srcOrd="2" destOrd="0" parTransId="{7220A860-F4DA-4239-83D8-A37DF24A217E}" sibTransId="{F392B98E-EEF4-45EF-AED0-A0901FD8AD0C}"/>
    <dgm:cxn modelId="{6AAA5F76-C0C8-4064-A559-EF08F0A86D8F}" srcId="{9FDD6F64-EEBC-45C7-827D-ACD87ADD023E}" destId="{EF36F4E8-68CF-4997-B99E-3BCC6DBEB0B5}" srcOrd="3" destOrd="0" parTransId="{8A749E7D-93F2-4731-B210-6B2BDDF2FE00}" sibTransId="{CD3EF06A-C23A-4D5A-804B-CED07E8E2D17}"/>
    <dgm:cxn modelId="{93AD524C-BD27-46AF-AF21-B1A1AEDE3BB4}" type="presParOf" srcId="{79B34EBD-7C9A-4E6C-995C-6B963FC71CE9}" destId="{698130BE-30E5-40F0-9EC2-B7B2AE61F5DB}" srcOrd="0" destOrd="0" presId="urn:microsoft.com/office/officeart/2005/8/layout/list1"/>
    <dgm:cxn modelId="{2B7A1A9D-3203-4666-AD26-BA8D3AF2D3EE}" type="presParOf" srcId="{698130BE-30E5-40F0-9EC2-B7B2AE61F5DB}" destId="{F1823316-817A-4DCB-98DA-E15A51D56471}" srcOrd="0" destOrd="0" presId="urn:microsoft.com/office/officeart/2005/8/layout/list1"/>
    <dgm:cxn modelId="{994A8A37-3506-43E6-944E-B465AAE30696}" type="presParOf" srcId="{698130BE-30E5-40F0-9EC2-B7B2AE61F5DB}" destId="{218DADD9-7601-402C-8B57-3F1657E66BF1}" srcOrd="1" destOrd="0" presId="urn:microsoft.com/office/officeart/2005/8/layout/list1"/>
    <dgm:cxn modelId="{7F06C0CC-E1AC-445C-AB2D-FD810F5D4A2D}" type="presParOf" srcId="{79B34EBD-7C9A-4E6C-995C-6B963FC71CE9}" destId="{AF629A69-44B6-4418-89E3-9ED85912142D}" srcOrd="1" destOrd="0" presId="urn:microsoft.com/office/officeart/2005/8/layout/list1"/>
    <dgm:cxn modelId="{81F8141C-A51F-4351-ADB5-C26412E129B4}" type="presParOf" srcId="{79B34EBD-7C9A-4E6C-995C-6B963FC71CE9}" destId="{F3B39691-4796-45EC-A655-B948600ABDFE}" srcOrd="2" destOrd="0" presId="urn:microsoft.com/office/officeart/2005/8/layout/list1"/>
    <dgm:cxn modelId="{73DBA0BA-E8AE-4EE1-A319-EDF1E20B0A0A}" type="presParOf" srcId="{79B34EBD-7C9A-4E6C-995C-6B963FC71CE9}" destId="{8074F389-E2A4-4935-95CA-9DD3A4CD96A5}" srcOrd="3" destOrd="0" presId="urn:microsoft.com/office/officeart/2005/8/layout/list1"/>
    <dgm:cxn modelId="{707D2CD4-0528-4719-9C02-9E274B651B7F}" type="presParOf" srcId="{79B34EBD-7C9A-4E6C-995C-6B963FC71CE9}" destId="{FF09B402-B855-45A6-8493-1656629BACB2}" srcOrd="4" destOrd="0" presId="urn:microsoft.com/office/officeart/2005/8/layout/list1"/>
    <dgm:cxn modelId="{4EB165CB-A148-4ECF-8524-B9BC14CD1669}" type="presParOf" srcId="{FF09B402-B855-45A6-8493-1656629BACB2}" destId="{2B1031FA-A630-4AED-9A98-0DC5401C1FA3}" srcOrd="0" destOrd="0" presId="urn:microsoft.com/office/officeart/2005/8/layout/list1"/>
    <dgm:cxn modelId="{C366208D-157E-4924-8C00-B6C5CDE18304}" type="presParOf" srcId="{FF09B402-B855-45A6-8493-1656629BACB2}" destId="{E2C62747-B5FA-4E17-9B4F-7B92F17923DE}" srcOrd="1" destOrd="0" presId="urn:microsoft.com/office/officeart/2005/8/layout/list1"/>
    <dgm:cxn modelId="{081E2E73-A110-48B1-8876-4E069F329E1B}" type="presParOf" srcId="{79B34EBD-7C9A-4E6C-995C-6B963FC71CE9}" destId="{B49B6E09-DDB4-4A86-8D01-CEB7F671D577}" srcOrd="5" destOrd="0" presId="urn:microsoft.com/office/officeart/2005/8/layout/list1"/>
    <dgm:cxn modelId="{061C69CD-3486-4C1A-AC7A-16D199B09699}" type="presParOf" srcId="{79B34EBD-7C9A-4E6C-995C-6B963FC71CE9}" destId="{7FBE4043-7118-4B65-BB21-47F13B3B6441}" srcOrd="6" destOrd="0" presId="urn:microsoft.com/office/officeart/2005/8/layout/list1"/>
    <dgm:cxn modelId="{49D3D099-D151-4CE6-92B9-B18E7129EFF2}" type="presParOf" srcId="{79B34EBD-7C9A-4E6C-995C-6B963FC71CE9}" destId="{948FD577-EDA4-41BB-8DE2-0AAD0524EA81}" srcOrd="7" destOrd="0" presId="urn:microsoft.com/office/officeart/2005/8/layout/list1"/>
    <dgm:cxn modelId="{99E8098F-1C28-45EA-A859-253D8A585503}" type="presParOf" srcId="{79B34EBD-7C9A-4E6C-995C-6B963FC71CE9}" destId="{1CB76B6C-332E-4300-BD3C-57A325FC3C52}" srcOrd="8" destOrd="0" presId="urn:microsoft.com/office/officeart/2005/8/layout/list1"/>
    <dgm:cxn modelId="{71575CDB-A0B0-434E-9135-C5DB07E91404}" type="presParOf" srcId="{1CB76B6C-332E-4300-BD3C-57A325FC3C52}" destId="{F0F0C4AC-8614-4E46-94EF-5EEBF8348EDF}" srcOrd="0" destOrd="0" presId="urn:microsoft.com/office/officeart/2005/8/layout/list1"/>
    <dgm:cxn modelId="{DACAFE47-DF96-4EBC-AC57-0865DBEB65A4}" type="presParOf" srcId="{1CB76B6C-332E-4300-BD3C-57A325FC3C52}" destId="{F7FCA897-F13F-4C06-80EA-05AC9F563562}" srcOrd="1" destOrd="0" presId="urn:microsoft.com/office/officeart/2005/8/layout/list1"/>
    <dgm:cxn modelId="{8D45C33C-C8BD-4BCF-ABAC-FBF90BAEC40C}" type="presParOf" srcId="{79B34EBD-7C9A-4E6C-995C-6B963FC71CE9}" destId="{A57A4CC7-1D6D-4950-8C8D-F9D7DDA68592}" srcOrd="9" destOrd="0" presId="urn:microsoft.com/office/officeart/2005/8/layout/list1"/>
    <dgm:cxn modelId="{C9D5BA51-E86D-417E-80C1-02CE0EA31D9A}" type="presParOf" srcId="{79B34EBD-7C9A-4E6C-995C-6B963FC71CE9}" destId="{2DCB7943-20DA-4B00-9F6C-E6E60AFDA941}" srcOrd="10" destOrd="0" presId="urn:microsoft.com/office/officeart/2005/8/layout/list1"/>
    <dgm:cxn modelId="{1846E061-0A5E-43A4-836A-BE0B9B24F1AE}" type="presParOf" srcId="{79B34EBD-7C9A-4E6C-995C-6B963FC71CE9}" destId="{B8E1D3DF-0669-44ED-8178-3216F0BAACF6}" srcOrd="11" destOrd="0" presId="urn:microsoft.com/office/officeart/2005/8/layout/list1"/>
    <dgm:cxn modelId="{32942EB8-B6E5-4EFF-A049-FEB40F179B91}" type="presParOf" srcId="{79B34EBD-7C9A-4E6C-995C-6B963FC71CE9}" destId="{D524A3AF-D69D-43CB-BE35-A5B2BADD934C}" srcOrd="12" destOrd="0" presId="urn:microsoft.com/office/officeart/2005/8/layout/list1"/>
    <dgm:cxn modelId="{94683D16-6FC4-4907-9EDF-61BFACB84E4B}" type="presParOf" srcId="{D524A3AF-D69D-43CB-BE35-A5B2BADD934C}" destId="{E245641F-B9ED-4D37-8F59-52B4277E72AE}" srcOrd="0" destOrd="0" presId="urn:microsoft.com/office/officeart/2005/8/layout/list1"/>
    <dgm:cxn modelId="{7282B5A3-5BCD-460A-AE78-519AFFBDE91C}" type="presParOf" srcId="{D524A3AF-D69D-43CB-BE35-A5B2BADD934C}" destId="{A05756DC-581E-43F9-A881-81DCB44A7F35}" srcOrd="1" destOrd="0" presId="urn:microsoft.com/office/officeart/2005/8/layout/list1"/>
    <dgm:cxn modelId="{68C4A6B8-1047-4897-BBDC-F3A01B9B1744}" type="presParOf" srcId="{79B34EBD-7C9A-4E6C-995C-6B963FC71CE9}" destId="{6CB1F62B-E013-421A-9E53-7A0E2025C4C0}" srcOrd="13" destOrd="0" presId="urn:microsoft.com/office/officeart/2005/8/layout/list1"/>
    <dgm:cxn modelId="{6D671740-98FE-4A96-9862-6DA16D6B9A19}" type="presParOf" srcId="{79B34EBD-7C9A-4E6C-995C-6B963FC71CE9}" destId="{ADBE7882-E803-476A-8BBF-312875EE11E1}"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6C24B-6B82-4EA0-81DE-0EFA9324E92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93220DA-4C7D-467E-BABC-821701BD52D1}">
      <dgm:prSet phldrT="[Text]"/>
      <dgm:spPr/>
      <dgm:t>
        <a:bodyPr/>
        <a:lstStyle/>
        <a:p>
          <a:r>
            <a:rPr lang="en-US" dirty="0" smtClean="0"/>
            <a:t>DIY</a:t>
          </a:r>
          <a:endParaRPr lang="en-US" dirty="0"/>
        </a:p>
      </dgm:t>
    </dgm:pt>
    <dgm:pt modelId="{9F424C79-7763-491E-9531-EE50088ECB4B}" type="parTrans" cxnId="{D942F4DD-E449-4695-A3A0-9E740641AC78}">
      <dgm:prSet/>
      <dgm:spPr/>
      <dgm:t>
        <a:bodyPr/>
        <a:lstStyle/>
        <a:p>
          <a:endParaRPr lang="en-US"/>
        </a:p>
      </dgm:t>
    </dgm:pt>
    <dgm:pt modelId="{56DF17E8-7EBA-4966-9ABE-0BA7A1C495DB}" type="sibTrans" cxnId="{D942F4DD-E449-4695-A3A0-9E740641AC78}">
      <dgm:prSet/>
      <dgm:spPr/>
      <dgm:t>
        <a:bodyPr/>
        <a:lstStyle/>
        <a:p>
          <a:endParaRPr lang="en-US"/>
        </a:p>
      </dgm:t>
    </dgm:pt>
    <dgm:pt modelId="{97167972-CF8A-48CE-A76D-F529A69D1048}">
      <dgm:prSet phldrT="[Text]"/>
      <dgm:spPr/>
      <dgm:t>
        <a:bodyPr/>
        <a:lstStyle/>
        <a:p>
          <a:r>
            <a:rPr lang="en-US" dirty="0" smtClean="0"/>
            <a:t>Small business owners</a:t>
          </a:r>
          <a:endParaRPr lang="en-US" dirty="0"/>
        </a:p>
      </dgm:t>
    </dgm:pt>
    <dgm:pt modelId="{E229D229-094C-4B71-8283-39D8CA007CFC}" type="parTrans" cxnId="{12A39911-2C98-48FC-B7C3-42CED82B36B9}">
      <dgm:prSet/>
      <dgm:spPr/>
      <dgm:t>
        <a:bodyPr/>
        <a:lstStyle/>
        <a:p>
          <a:endParaRPr lang="en-US"/>
        </a:p>
      </dgm:t>
    </dgm:pt>
    <dgm:pt modelId="{CE977123-713A-47AD-94A3-D90A2B4C76A4}" type="sibTrans" cxnId="{12A39911-2C98-48FC-B7C3-42CED82B36B9}">
      <dgm:prSet/>
      <dgm:spPr/>
      <dgm:t>
        <a:bodyPr/>
        <a:lstStyle/>
        <a:p>
          <a:endParaRPr lang="en-US"/>
        </a:p>
      </dgm:t>
    </dgm:pt>
    <dgm:pt modelId="{B69A462B-C17C-45E1-AE7E-AFB7E07FAEA4}">
      <dgm:prSet phldrT="[Text]"/>
      <dgm:spPr/>
      <dgm:t>
        <a:bodyPr/>
        <a:lstStyle/>
        <a:p>
          <a:r>
            <a:rPr lang="en-US" dirty="0" smtClean="0"/>
            <a:t>Non-profits</a:t>
          </a:r>
          <a:endParaRPr lang="en-US" dirty="0"/>
        </a:p>
      </dgm:t>
    </dgm:pt>
    <dgm:pt modelId="{7DD41498-B2CB-405C-B5F8-0B58BD68EC05}" type="parTrans" cxnId="{0B5E10C5-4575-441F-9D00-6387E7FD9804}">
      <dgm:prSet/>
      <dgm:spPr/>
      <dgm:t>
        <a:bodyPr/>
        <a:lstStyle/>
        <a:p>
          <a:endParaRPr lang="en-US"/>
        </a:p>
      </dgm:t>
    </dgm:pt>
    <dgm:pt modelId="{1F568F40-D1F3-450A-9E89-CC4B4C21B514}" type="sibTrans" cxnId="{0B5E10C5-4575-441F-9D00-6387E7FD9804}">
      <dgm:prSet/>
      <dgm:spPr/>
      <dgm:t>
        <a:bodyPr/>
        <a:lstStyle/>
        <a:p>
          <a:endParaRPr lang="en-US"/>
        </a:p>
      </dgm:t>
    </dgm:pt>
    <dgm:pt modelId="{05293541-771D-469F-BEC6-D272B8BF0939}">
      <dgm:prSet phldrT="[Text]"/>
      <dgm:spPr/>
      <dgm:t>
        <a:bodyPr/>
        <a:lstStyle/>
        <a:p>
          <a:r>
            <a:rPr lang="en-US" dirty="0" smtClean="0"/>
            <a:t>Managers &amp; Stakeholders</a:t>
          </a:r>
          <a:endParaRPr lang="en-US" dirty="0"/>
        </a:p>
      </dgm:t>
    </dgm:pt>
    <dgm:pt modelId="{E5FFC997-C352-44B1-A1AE-322DA6362625}" type="parTrans" cxnId="{12DA7DF9-2A57-498F-BEC6-063E421C0EA7}">
      <dgm:prSet/>
      <dgm:spPr/>
      <dgm:t>
        <a:bodyPr/>
        <a:lstStyle/>
        <a:p>
          <a:endParaRPr lang="en-US"/>
        </a:p>
      </dgm:t>
    </dgm:pt>
    <dgm:pt modelId="{B6D0C4D7-D770-4D4F-89B9-2E795499A145}" type="sibTrans" cxnId="{12DA7DF9-2A57-498F-BEC6-063E421C0EA7}">
      <dgm:prSet/>
      <dgm:spPr/>
      <dgm:t>
        <a:bodyPr/>
        <a:lstStyle/>
        <a:p>
          <a:endParaRPr lang="en-US"/>
        </a:p>
      </dgm:t>
    </dgm:pt>
    <dgm:pt modelId="{D0D4DA49-6E43-4FF2-934C-5B5FE882A769}">
      <dgm:prSet phldrT="[Text]"/>
      <dgm:spPr/>
      <dgm:t>
        <a:bodyPr/>
        <a:lstStyle/>
        <a:p>
          <a:r>
            <a:rPr lang="en-US" dirty="0" smtClean="0"/>
            <a:t>Marketing &amp; communications</a:t>
          </a:r>
          <a:endParaRPr lang="en-US" dirty="0"/>
        </a:p>
      </dgm:t>
    </dgm:pt>
    <dgm:pt modelId="{E3865FA0-5A3B-4721-9682-522B22CBBF42}" type="parTrans" cxnId="{FC86B2DB-66F4-4908-B37F-4C82B546BEE3}">
      <dgm:prSet/>
      <dgm:spPr/>
      <dgm:t>
        <a:bodyPr/>
        <a:lstStyle/>
        <a:p>
          <a:endParaRPr lang="en-US"/>
        </a:p>
      </dgm:t>
    </dgm:pt>
    <dgm:pt modelId="{994F5636-1034-401B-B7CD-F762D4E3CB4D}" type="sibTrans" cxnId="{FC86B2DB-66F4-4908-B37F-4C82B546BEE3}">
      <dgm:prSet/>
      <dgm:spPr/>
      <dgm:t>
        <a:bodyPr/>
        <a:lstStyle/>
        <a:p>
          <a:endParaRPr lang="en-US"/>
        </a:p>
      </dgm:t>
    </dgm:pt>
    <dgm:pt modelId="{0E56130D-9370-4DB9-B993-3C93487DA1BF}">
      <dgm:prSet phldrT="[Text]"/>
      <dgm:spPr/>
      <dgm:t>
        <a:bodyPr/>
        <a:lstStyle/>
        <a:p>
          <a:r>
            <a:rPr lang="en-US" dirty="0" smtClean="0"/>
            <a:t>Web professionals</a:t>
          </a:r>
          <a:endParaRPr lang="en-US" dirty="0"/>
        </a:p>
      </dgm:t>
    </dgm:pt>
    <dgm:pt modelId="{C3EF7764-C1B6-4C3E-90F9-F854D6DB0D1B}" type="parTrans" cxnId="{F782FEB7-EF3C-4E1E-9F54-4E48FE785568}">
      <dgm:prSet/>
      <dgm:spPr/>
      <dgm:t>
        <a:bodyPr/>
        <a:lstStyle/>
        <a:p>
          <a:endParaRPr lang="en-US"/>
        </a:p>
      </dgm:t>
    </dgm:pt>
    <dgm:pt modelId="{BC2288B6-DF79-4C96-BED7-B643FF8C9B7B}" type="sibTrans" cxnId="{F782FEB7-EF3C-4E1E-9F54-4E48FE785568}">
      <dgm:prSet/>
      <dgm:spPr/>
      <dgm:t>
        <a:bodyPr/>
        <a:lstStyle/>
        <a:p>
          <a:endParaRPr lang="en-US"/>
        </a:p>
      </dgm:t>
    </dgm:pt>
    <dgm:pt modelId="{F897016E-5402-4875-91D1-C8CD9F946981}">
      <dgm:prSet phldrT="[Text]"/>
      <dgm:spPr/>
      <dgm:t>
        <a:bodyPr/>
        <a:lstStyle/>
        <a:p>
          <a:r>
            <a:rPr lang="en-US" dirty="0" smtClean="0"/>
            <a:t>Technology directors</a:t>
          </a:r>
          <a:endParaRPr lang="en-US" dirty="0"/>
        </a:p>
      </dgm:t>
    </dgm:pt>
    <dgm:pt modelId="{B29E8882-5F1A-489A-AEF2-593871C58508}" type="parTrans" cxnId="{DA9FBC8F-57BE-44E2-8D83-4655F2763E52}">
      <dgm:prSet/>
      <dgm:spPr/>
      <dgm:t>
        <a:bodyPr/>
        <a:lstStyle/>
        <a:p>
          <a:endParaRPr lang="en-US"/>
        </a:p>
      </dgm:t>
    </dgm:pt>
    <dgm:pt modelId="{86D3A4BB-465B-4116-9CDD-816F0C0E23AA}" type="sibTrans" cxnId="{DA9FBC8F-57BE-44E2-8D83-4655F2763E52}">
      <dgm:prSet/>
      <dgm:spPr/>
      <dgm:t>
        <a:bodyPr/>
        <a:lstStyle/>
        <a:p>
          <a:endParaRPr lang="en-US"/>
        </a:p>
      </dgm:t>
    </dgm:pt>
    <dgm:pt modelId="{59A62F89-3A15-4705-9C01-232EBB046B0A}">
      <dgm:prSet phldrT="[Text]"/>
      <dgm:spPr/>
      <dgm:t>
        <a:bodyPr/>
        <a:lstStyle/>
        <a:p>
          <a:r>
            <a:rPr lang="en-US" dirty="0" smtClean="0"/>
            <a:t>Developers</a:t>
          </a:r>
          <a:endParaRPr lang="en-US" dirty="0"/>
        </a:p>
      </dgm:t>
    </dgm:pt>
    <dgm:pt modelId="{24109D39-AECE-4860-83DA-E012DE6AA23D}" type="parTrans" cxnId="{B1E6FEFF-365C-473A-B545-A50C1E3D68DE}">
      <dgm:prSet/>
      <dgm:spPr/>
      <dgm:t>
        <a:bodyPr/>
        <a:lstStyle/>
        <a:p>
          <a:endParaRPr lang="en-US"/>
        </a:p>
      </dgm:t>
    </dgm:pt>
    <dgm:pt modelId="{A0966086-BB0C-44AB-B121-84C5CF788435}" type="sibTrans" cxnId="{B1E6FEFF-365C-473A-B545-A50C1E3D68DE}">
      <dgm:prSet/>
      <dgm:spPr/>
      <dgm:t>
        <a:bodyPr/>
        <a:lstStyle/>
        <a:p>
          <a:endParaRPr lang="en-US"/>
        </a:p>
      </dgm:t>
    </dgm:pt>
    <dgm:pt modelId="{480A4B5B-2692-4558-B703-1CAB4A1D1D3A}">
      <dgm:prSet phldrT="[Text]"/>
      <dgm:spPr/>
      <dgm:t>
        <a:bodyPr/>
        <a:lstStyle/>
        <a:p>
          <a:r>
            <a:rPr lang="en-US" dirty="0" smtClean="0"/>
            <a:t>Online Marketers</a:t>
          </a:r>
          <a:endParaRPr lang="en-US" dirty="0"/>
        </a:p>
      </dgm:t>
    </dgm:pt>
    <dgm:pt modelId="{C33541CB-314F-46D9-A47D-4979C2362881}" type="parTrans" cxnId="{77C5C1C4-225F-4216-8F81-00574199795E}">
      <dgm:prSet/>
      <dgm:spPr/>
      <dgm:t>
        <a:bodyPr/>
        <a:lstStyle/>
        <a:p>
          <a:endParaRPr lang="en-US"/>
        </a:p>
      </dgm:t>
    </dgm:pt>
    <dgm:pt modelId="{29725923-1171-4F83-B177-FE149527D8B2}" type="sibTrans" cxnId="{77C5C1C4-225F-4216-8F81-00574199795E}">
      <dgm:prSet/>
      <dgm:spPr/>
      <dgm:t>
        <a:bodyPr/>
        <a:lstStyle/>
        <a:p>
          <a:endParaRPr lang="en-US"/>
        </a:p>
      </dgm:t>
    </dgm:pt>
    <dgm:pt modelId="{46684842-EA49-41AB-9A33-43829A393562}">
      <dgm:prSet phldrT="[Text]"/>
      <dgm:spPr/>
      <dgm:t>
        <a:bodyPr/>
        <a:lstStyle/>
        <a:p>
          <a:r>
            <a:rPr lang="en-US" dirty="0" smtClean="0"/>
            <a:t>Graphic designers</a:t>
          </a:r>
          <a:endParaRPr lang="en-US" dirty="0"/>
        </a:p>
      </dgm:t>
    </dgm:pt>
    <dgm:pt modelId="{B793B9DF-A0AE-44CC-9760-DAA94A23238B}" type="parTrans" cxnId="{8E30E726-6A26-446B-9E94-323DB40DD698}">
      <dgm:prSet/>
      <dgm:spPr/>
      <dgm:t>
        <a:bodyPr/>
        <a:lstStyle/>
        <a:p>
          <a:endParaRPr lang="en-US"/>
        </a:p>
      </dgm:t>
    </dgm:pt>
    <dgm:pt modelId="{C086203C-E872-4345-95E6-04ED5F0C6D03}" type="sibTrans" cxnId="{8E30E726-6A26-446B-9E94-323DB40DD698}">
      <dgm:prSet/>
      <dgm:spPr/>
      <dgm:t>
        <a:bodyPr/>
        <a:lstStyle/>
        <a:p>
          <a:endParaRPr lang="en-US"/>
        </a:p>
      </dgm:t>
    </dgm:pt>
    <dgm:pt modelId="{4931805F-23F9-4158-B3FE-41C4F5429F5A}">
      <dgm:prSet phldrT="[Text]"/>
      <dgm:spPr/>
      <dgm:t>
        <a:bodyPr/>
        <a:lstStyle/>
        <a:p>
          <a:r>
            <a:rPr lang="en-US" dirty="0" smtClean="0"/>
            <a:t>Copywriters</a:t>
          </a:r>
          <a:endParaRPr lang="en-US" dirty="0"/>
        </a:p>
      </dgm:t>
    </dgm:pt>
    <dgm:pt modelId="{6E925C8E-5CEC-42FC-97AA-BE26549F70ED}" type="parTrans" cxnId="{A9BFEEC4-06EE-4224-A87E-EC0657B3DD91}">
      <dgm:prSet/>
      <dgm:spPr/>
      <dgm:t>
        <a:bodyPr/>
        <a:lstStyle/>
        <a:p>
          <a:endParaRPr lang="en-US"/>
        </a:p>
      </dgm:t>
    </dgm:pt>
    <dgm:pt modelId="{4CB2F8AB-14A1-4E13-9C7F-29C585EC5A6A}" type="sibTrans" cxnId="{A9BFEEC4-06EE-4224-A87E-EC0657B3DD91}">
      <dgm:prSet/>
      <dgm:spPr/>
      <dgm:t>
        <a:bodyPr/>
        <a:lstStyle/>
        <a:p>
          <a:endParaRPr lang="en-US"/>
        </a:p>
      </dgm:t>
    </dgm:pt>
    <dgm:pt modelId="{C134FA42-CD7E-4580-8FCA-8B51E1B9B625}">
      <dgm:prSet phldrT="[Text]"/>
      <dgm:spPr/>
      <dgm:t>
        <a:bodyPr/>
        <a:lstStyle/>
        <a:p>
          <a:r>
            <a:rPr lang="en-US" dirty="0" smtClean="0"/>
            <a:t>Startups</a:t>
          </a:r>
          <a:endParaRPr lang="en-US" dirty="0"/>
        </a:p>
      </dgm:t>
    </dgm:pt>
    <dgm:pt modelId="{AEA864DD-3B01-4170-BF5E-9B1576A3E7E2}" type="parTrans" cxnId="{DDB36576-50B8-42A2-8D87-C3EB7A83498B}">
      <dgm:prSet/>
      <dgm:spPr/>
      <dgm:t>
        <a:bodyPr/>
        <a:lstStyle/>
        <a:p>
          <a:endParaRPr lang="en-US"/>
        </a:p>
      </dgm:t>
    </dgm:pt>
    <dgm:pt modelId="{4D94B99D-FD04-4F33-ACF0-D009D7B19D43}" type="sibTrans" cxnId="{DDB36576-50B8-42A2-8D87-C3EB7A83498B}">
      <dgm:prSet/>
      <dgm:spPr/>
      <dgm:t>
        <a:bodyPr/>
        <a:lstStyle/>
        <a:p>
          <a:endParaRPr lang="en-US"/>
        </a:p>
      </dgm:t>
    </dgm:pt>
    <dgm:pt modelId="{7F5BD848-2D78-47A2-9C75-8F11C1E055AA}">
      <dgm:prSet phldrT="[Text]"/>
      <dgm:spPr/>
      <dgm:t>
        <a:bodyPr/>
        <a:lstStyle/>
        <a:p>
          <a:r>
            <a:rPr lang="en-US" dirty="0" smtClean="0"/>
            <a:t>Web team managers</a:t>
          </a:r>
          <a:endParaRPr lang="en-US" dirty="0"/>
        </a:p>
      </dgm:t>
    </dgm:pt>
    <dgm:pt modelId="{1FC08C4B-09B6-4A1F-9C83-CC11F062080D}" type="parTrans" cxnId="{5FC80439-4D14-433E-8EB7-73936012F9EC}">
      <dgm:prSet/>
      <dgm:spPr/>
    </dgm:pt>
    <dgm:pt modelId="{60B6E099-B192-4EBE-B518-7245243B5B3F}" type="sibTrans" cxnId="{5FC80439-4D14-433E-8EB7-73936012F9EC}">
      <dgm:prSet/>
      <dgm:spPr/>
    </dgm:pt>
    <dgm:pt modelId="{D473D191-B71D-445F-A35C-454F9AC237E9}" type="pres">
      <dgm:prSet presAssocID="{9706C24B-6B82-4EA0-81DE-0EFA9324E924}" presName="Name0" presStyleCnt="0">
        <dgm:presLayoutVars>
          <dgm:dir/>
          <dgm:animLvl val="lvl"/>
          <dgm:resizeHandles/>
        </dgm:presLayoutVars>
      </dgm:prSet>
      <dgm:spPr/>
      <dgm:t>
        <a:bodyPr/>
        <a:lstStyle/>
        <a:p>
          <a:endParaRPr lang="en-US"/>
        </a:p>
      </dgm:t>
    </dgm:pt>
    <dgm:pt modelId="{D99D9ABE-7087-4F2D-BB8F-4BF3F99FB997}" type="pres">
      <dgm:prSet presAssocID="{593220DA-4C7D-467E-BABC-821701BD52D1}" presName="linNode" presStyleCnt="0"/>
      <dgm:spPr/>
    </dgm:pt>
    <dgm:pt modelId="{0B025911-54E1-453B-86FE-51F17F78880B}" type="pres">
      <dgm:prSet presAssocID="{593220DA-4C7D-467E-BABC-821701BD52D1}" presName="parentShp" presStyleLbl="node1" presStyleIdx="0" presStyleCnt="3">
        <dgm:presLayoutVars>
          <dgm:bulletEnabled val="1"/>
        </dgm:presLayoutVars>
      </dgm:prSet>
      <dgm:spPr/>
      <dgm:t>
        <a:bodyPr/>
        <a:lstStyle/>
        <a:p>
          <a:endParaRPr lang="en-US"/>
        </a:p>
      </dgm:t>
    </dgm:pt>
    <dgm:pt modelId="{67F52A40-9E02-458D-8AAD-344A4DFA02E0}" type="pres">
      <dgm:prSet presAssocID="{593220DA-4C7D-467E-BABC-821701BD52D1}" presName="childShp" presStyleLbl="bgAccFollowNode1" presStyleIdx="0" presStyleCnt="3">
        <dgm:presLayoutVars>
          <dgm:bulletEnabled val="1"/>
        </dgm:presLayoutVars>
      </dgm:prSet>
      <dgm:spPr/>
      <dgm:t>
        <a:bodyPr/>
        <a:lstStyle/>
        <a:p>
          <a:endParaRPr lang="en-US"/>
        </a:p>
      </dgm:t>
    </dgm:pt>
    <dgm:pt modelId="{0BA2E9EF-D699-4093-99B1-DDBAEFA63358}" type="pres">
      <dgm:prSet presAssocID="{56DF17E8-7EBA-4966-9ABE-0BA7A1C495DB}" presName="spacing" presStyleCnt="0"/>
      <dgm:spPr/>
    </dgm:pt>
    <dgm:pt modelId="{C2E9EE1B-A37E-4E68-A23B-B607268DB30A}" type="pres">
      <dgm:prSet presAssocID="{05293541-771D-469F-BEC6-D272B8BF0939}" presName="linNode" presStyleCnt="0"/>
      <dgm:spPr/>
    </dgm:pt>
    <dgm:pt modelId="{D1E7BF34-7A45-49C4-A7A9-D318720C9BFC}" type="pres">
      <dgm:prSet presAssocID="{05293541-771D-469F-BEC6-D272B8BF0939}" presName="parentShp" presStyleLbl="node1" presStyleIdx="1" presStyleCnt="3">
        <dgm:presLayoutVars>
          <dgm:bulletEnabled val="1"/>
        </dgm:presLayoutVars>
      </dgm:prSet>
      <dgm:spPr/>
      <dgm:t>
        <a:bodyPr/>
        <a:lstStyle/>
        <a:p>
          <a:endParaRPr lang="en-US"/>
        </a:p>
      </dgm:t>
    </dgm:pt>
    <dgm:pt modelId="{F742A45D-00B7-4635-9EA1-500C227B81FA}" type="pres">
      <dgm:prSet presAssocID="{05293541-771D-469F-BEC6-D272B8BF0939}" presName="childShp" presStyleLbl="bgAccFollowNode1" presStyleIdx="1" presStyleCnt="3">
        <dgm:presLayoutVars>
          <dgm:bulletEnabled val="1"/>
        </dgm:presLayoutVars>
      </dgm:prSet>
      <dgm:spPr/>
      <dgm:t>
        <a:bodyPr/>
        <a:lstStyle/>
        <a:p>
          <a:endParaRPr lang="en-US"/>
        </a:p>
      </dgm:t>
    </dgm:pt>
    <dgm:pt modelId="{54551EDA-9A81-44D1-8943-308E8EB3FCD6}" type="pres">
      <dgm:prSet presAssocID="{B6D0C4D7-D770-4D4F-89B9-2E795499A145}" presName="spacing" presStyleCnt="0"/>
      <dgm:spPr/>
    </dgm:pt>
    <dgm:pt modelId="{F806EB97-8E00-43F8-8A11-666759DD092D}" type="pres">
      <dgm:prSet presAssocID="{0E56130D-9370-4DB9-B993-3C93487DA1BF}" presName="linNode" presStyleCnt="0"/>
      <dgm:spPr/>
    </dgm:pt>
    <dgm:pt modelId="{81140B2A-0DAF-4456-A7DB-D5E6A357895B}" type="pres">
      <dgm:prSet presAssocID="{0E56130D-9370-4DB9-B993-3C93487DA1BF}" presName="parentShp" presStyleLbl="node1" presStyleIdx="2" presStyleCnt="3">
        <dgm:presLayoutVars>
          <dgm:bulletEnabled val="1"/>
        </dgm:presLayoutVars>
      </dgm:prSet>
      <dgm:spPr/>
      <dgm:t>
        <a:bodyPr/>
        <a:lstStyle/>
        <a:p>
          <a:endParaRPr lang="en-US"/>
        </a:p>
      </dgm:t>
    </dgm:pt>
    <dgm:pt modelId="{F23C0E9D-1836-445D-A311-861841EA556A}" type="pres">
      <dgm:prSet presAssocID="{0E56130D-9370-4DB9-B993-3C93487DA1BF}" presName="childShp" presStyleLbl="bgAccFollowNode1" presStyleIdx="2" presStyleCnt="3">
        <dgm:presLayoutVars>
          <dgm:bulletEnabled val="1"/>
        </dgm:presLayoutVars>
      </dgm:prSet>
      <dgm:spPr/>
      <dgm:t>
        <a:bodyPr/>
        <a:lstStyle/>
        <a:p>
          <a:endParaRPr lang="en-US"/>
        </a:p>
      </dgm:t>
    </dgm:pt>
  </dgm:ptLst>
  <dgm:cxnLst>
    <dgm:cxn modelId="{77C5C1C4-225F-4216-8F81-00574199795E}" srcId="{0E56130D-9370-4DB9-B993-3C93487DA1BF}" destId="{480A4B5B-2692-4558-B703-1CAB4A1D1D3A}" srcOrd="3" destOrd="0" parTransId="{C33541CB-314F-46D9-A47D-4979C2362881}" sibTransId="{29725923-1171-4F83-B177-FE149527D8B2}"/>
    <dgm:cxn modelId="{E5ED83F6-8070-41BC-8E38-3EAEA94672CA}" type="presOf" srcId="{46684842-EA49-41AB-9A33-43829A393562}" destId="{F23C0E9D-1836-445D-A311-861841EA556A}" srcOrd="0" destOrd="0" presId="urn:microsoft.com/office/officeart/2005/8/layout/vList6"/>
    <dgm:cxn modelId="{13C82937-5C49-4B9C-94DF-64C87663FCD5}" type="presOf" srcId="{7F5BD848-2D78-47A2-9C75-8F11C1E055AA}" destId="{F742A45D-00B7-4635-9EA1-500C227B81FA}" srcOrd="0" destOrd="2" presId="urn:microsoft.com/office/officeart/2005/8/layout/vList6"/>
    <dgm:cxn modelId="{12DA7DF9-2A57-498F-BEC6-063E421C0EA7}" srcId="{9706C24B-6B82-4EA0-81DE-0EFA9324E924}" destId="{05293541-771D-469F-BEC6-D272B8BF0939}" srcOrd="1" destOrd="0" parTransId="{E5FFC997-C352-44B1-A1AE-322DA6362625}" sibTransId="{B6D0C4D7-D770-4D4F-89B9-2E795499A145}"/>
    <dgm:cxn modelId="{8E30E726-6A26-446B-9E94-323DB40DD698}" srcId="{0E56130D-9370-4DB9-B993-3C93487DA1BF}" destId="{46684842-EA49-41AB-9A33-43829A393562}" srcOrd="0" destOrd="0" parTransId="{B793B9DF-A0AE-44CC-9760-DAA94A23238B}" sibTransId="{C086203C-E872-4345-95E6-04ED5F0C6D03}"/>
    <dgm:cxn modelId="{A044A246-85FA-4C77-8A0E-33A031C93FCA}" type="presOf" srcId="{C134FA42-CD7E-4580-8FCA-8B51E1B9B625}" destId="{67F52A40-9E02-458D-8AAD-344A4DFA02E0}" srcOrd="0" destOrd="1" presId="urn:microsoft.com/office/officeart/2005/8/layout/vList6"/>
    <dgm:cxn modelId="{FC86B2DB-66F4-4908-B37F-4C82B546BEE3}" srcId="{05293541-771D-469F-BEC6-D272B8BF0939}" destId="{D0D4DA49-6E43-4FF2-934C-5B5FE882A769}" srcOrd="0" destOrd="0" parTransId="{E3865FA0-5A3B-4721-9682-522B22CBBF42}" sibTransId="{994F5636-1034-401B-B7CD-F762D4E3CB4D}"/>
    <dgm:cxn modelId="{D108AD1B-974C-4C27-BA10-933C4962D1EC}" type="presOf" srcId="{4931805F-23F9-4158-B3FE-41C4F5429F5A}" destId="{F23C0E9D-1836-445D-A311-861841EA556A}" srcOrd="0" destOrd="2" presId="urn:microsoft.com/office/officeart/2005/8/layout/vList6"/>
    <dgm:cxn modelId="{4EF4A9D5-29E0-4EE0-BAA4-BAEEEF2CB5F5}" type="presOf" srcId="{9706C24B-6B82-4EA0-81DE-0EFA9324E924}" destId="{D473D191-B71D-445F-A35C-454F9AC237E9}" srcOrd="0" destOrd="0" presId="urn:microsoft.com/office/officeart/2005/8/layout/vList6"/>
    <dgm:cxn modelId="{A9BFEEC4-06EE-4224-A87E-EC0657B3DD91}" srcId="{0E56130D-9370-4DB9-B993-3C93487DA1BF}" destId="{4931805F-23F9-4158-B3FE-41C4F5429F5A}" srcOrd="2" destOrd="0" parTransId="{6E925C8E-5CEC-42FC-97AA-BE26549F70ED}" sibTransId="{4CB2F8AB-14A1-4E13-9C7F-29C585EC5A6A}"/>
    <dgm:cxn modelId="{DDB36576-50B8-42A2-8D87-C3EB7A83498B}" srcId="{593220DA-4C7D-467E-BABC-821701BD52D1}" destId="{C134FA42-CD7E-4580-8FCA-8B51E1B9B625}" srcOrd="1" destOrd="0" parTransId="{AEA864DD-3B01-4170-BF5E-9B1576A3E7E2}" sibTransId="{4D94B99D-FD04-4F33-ACF0-D009D7B19D43}"/>
    <dgm:cxn modelId="{D942F4DD-E449-4695-A3A0-9E740641AC78}" srcId="{9706C24B-6B82-4EA0-81DE-0EFA9324E924}" destId="{593220DA-4C7D-467E-BABC-821701BD52D1}" srcOrd="0" destOrd="0" parTransId="{9F424C79-7763-491E-9531-EE50088ECB4B}" sibTransId="{56DF17E8-7EBA-4966-9ABE-0BA7A1C495DB}"/>
    <dgm:cxn modelId="{157ABC35-B801-48CE-AA4D-F67E65E24C72}" type="presOf" srcId="{F897016E-5402-4875-91D1-C8CD9F946981}" destId="{F742A45D-00B7-4635-9EA1-500C227B81FA}" srcOrd="0" destOrd="1" presId="urn:microsoft.com/office/officeart/2005/8/layout/vList6"/>
    <dgm:cxn modelId="{12A39911-2C98-48FC-B7C3-42CED82B36B9}" srcId="{593220DA-4C7D-467E-BABC-821701BD52D1}" destId="{97167972-CF8A-48CE-A76D-F529A69D1048}" srcOrd="0" destOrd="0" parTransId="{E229D229-094C-4B71-8283-39D8CA007CFC}" sibTransId="{CE977123-713A-47AD-94A3-D90A2B4C76A4}"/>
    <dgm:cxn modelId="{F782FEB7-EF3C-4E1E-9F54-4E48FE785568}" srcId="{9706C24B-6B82-4EA0-81DE-0EFA9324E924}" destId="{0E56130D-9370-4DB9-B993-3C93487DA1BF}" srcOrd="2" destOrd="0" parTransId="{C3EF7764-C1B6-4C3E-90F9-F854D6DB0D1B}" sibTransId="{BC2288B6-DF79-4C96-BED7-B643FF8C9B7B}"/>
    <dgm:cxn modelId="{38B82F7A-82BE-459B-8330-847660268FA9}" type="presOf" srcId="{05293541-771D-469F-BEC6-D272B8BF0939}" destId="{D1E7BF34-7A45-49C4-A7A9-D318720C9BFC}" srcOrd="0" destOrd="0" presId="urn:microsoft.com/office/officeart/2005/8/layout/vList6"/>
    <dgm:cxn modelId="{AF3B36F9-382C-4F67-9504-F64D448D05F1}" type="presOf" srcId="{B69A462B-C17C-45E1-AE7E-AFB7E07FAEA4}" destId="{67F52A40-9E02-458D-8AAD-344A4DFA02E0}" srcOrd="0" destOrd="2" presId="urn:microsoft.com/office/officeart/2005/8/layout/vList6"/>
    <dgm:cxn modelId="{5FC80439-4D14-433E-8EB7-73936012F9EC}" srcId="{05293541-771D-469F-BEC6-D272B8BF0939}" destId="{7F5BD848-2D78-47A2-9C75-8F11C1E055AA}" srcOrd="2" destOrd="0" parTransId="{1FC08C4B-09B6-4A1F-9C83-CC11F062080D}" sibTransId="{60B6E099-B192-4EBE-B518-7245243B5B3F}"/>
    <dgm:cxn modelId="{049841B3-C2FF-4987-A0D9-D59F981B473A}" type="presOf" srcId="{97167972-CF8A-48CE-A76D-F529A69D1048}" destId="{67F52A40-9E02-458D-8AAD-344A4DFA02E0}" srcOrd="0" destOrd="0" presId="urn:microsoft.com/office/officeart/2005/8/layout/vList6"/>
    <dgm:cxn modelId="{3E0A215A-0EE2-4B16-BCD8-97AEE68F0DAF}" type="presOf" srcId="{0E56130D-9370-4DB9-B993-3C93487DA1BF}" destId="{81140B2A-0DAF-4456-A7DB-D5E6A357895B}" srcOrd="0" destOrd="0" presId="urn:microsoft.com/office/officeart/2005/8/layout/vList6"/>
    <dgm:cxn modelId="{56DBBB68-C691-452C-8FE9-5B484BEC9DFA}" type="presOf" srcId="{D0D4DA49-6E43-4FF2-934C-5B5FE882A769}" destId="{F742A45D-00B7-4635-9EA1-500C227B81FA}" srcOrd="0" destOrd="0" presId="urn:microsoft.com/office/officeart/2005/8/layout/vList6"/>
    <dgm:cxn modelId="{4A12FCA7-9F60-4080-A15F-201F0FE9AB1D}" type="presOf" srcId="{593220DA-4C7D-467E-BABC-821701BD52D1}" destId="{0B025911-54E1-453B-86FE-51F17F78880B}" srcOrd="0" destOrd="0" presId="urn:microsoft.com/office/officeart/2005/8/layout/vList6"/>
    <dgm:cxn modelId="{3701C220-FB61-400B-8038-2593275BD430}" type="presOf" srcId="{480A4B5B-2692-4558-B703-1CAB4A1D1D3A}" destId="{F23C0E9D-1836-445D-A311-861841EA556A}" srcOrd="0" destOrd="3" presId="urn:microsoft.com/office/officeart/2005/8/layout/vList6"/>
    <dgm:cxn modelId="{0B5E10C5-4575-441F-9D00-6387E7FD9804}" srcId="{593220DA-4C7D-467E-BABC-821701BD52D1}" destId="{B69A462B-C17C-45E1-AE7E-AFB7E07FAEA4}" srcOrd="2" destOrd="0" parTransId="{7DD41498-B2CB-405C-B5F8-0B58BD68EC05}" sibTransId="{1F568F40-D1F3-450A-9E89-CC4B4C21B514}"/>
    <dgm:cxn modelId="{DA9FBC8F-57BE-44E2-8D83-4655F2763E52}" srcId="{05293541-771D-469F-BEC6-D272B8BF0939}" destId="{F897016E-5402-4875-91D1-C8CD9F946981}" srcOrd="1" destOrd="0" parTransId="{B29E8882-5F1A-489A-AEF2-593871C58508}" sibTransId="{86D3A4BB-465B-4116-9CDD-816F0C0E23AA}"/>
    <dgm:cxn modelId="{B1E6FEFF-365C-473A-B545-A50C1E3D68DE}" srcId="{0E56130D-9370-4DB9-B993-3C93487DA1BF}" destId="{59A62F89-3A15-4705-9C01-232EBB046B0A}" srcOrd="1" destOrd="0" parTransId="{24109D39-AECE-4860-83DA-E012DE6AA23D}" sibTransId="{A0966086-BB0C-44AB-B121-84C5CF788435}"/>
    <dgm:cxn modelId="{616AD7F3-7219-41CF-A11F-2EE63AFA44F6}" type="presOf" srcId="{59A62F89-3A15-4705-9C01-232EBB046B0A}" destId="{F23C0E9D-1836-445D-A311-861841EA556A}" srcOrd="0" destOrd="1" presId="urn:microsoft.com/office/officeart/2005/8/layout/vList6"/>
    <dgm:cxn modelId="{596E5B05-AD7C-42F1-BBB1-2A75616559A5}" type="presParOf" srcId="{D473D191-B71D-445F-A35C-454F9AC237E9}" destId="{D99D9ABE-7087-4F2D-BB8F-4BF3F99FB997}" srcOrd="0" destOrd="0" presId="urn:microsoft.com/office/officeart/2005/8/layout/vList6"/>
    <dgm:cxn modelId="{0F04F02F-C063-4D1F-A5A4-514238DC8341}" type="presParOf" srcId="{D99D9ABE-7087-4F2D-BB8F-4BF3F99FB997}" destId="{0B025911-54E1-453B-86FE-51F17F78880B}" srcOrd="0" destOrd="0" presId="urn:microsoft.com/office/officeart/2005/8/layout/vList6"/>
    <dgm:cxn modelId="{5D1E6DB7-D43E-4820-ADFF-F5BA5B8059DA}" type="presParOf" srcId="{D99D9ABE-7087-4F2D-BB8F-4BF3F99FB997}" destId="{67F52A40-9E02-458D-8AAD-344A4DFA02E0}" srcOrd="1" destOrd="0" presId="urn:microsoft.com/office/officeart/2005/8/layout/vList6"/>
    <dgm:cxn modelId="{77F4194D-AAEF-49E7-8367-0BE6E666DC88}" type="presParOf" srcId="{D473D191-B71D-445F-A35C-454F9AC237E9}" destId="{0BA2E9EF-D699-4093-99B1-DDBAEFA63358}" srcOrd="1" destOrd="0" presId="urn:microsoft.com/office/officeart/2005/8/layout/vList6"/>
    <dgm:cxn modelId="{AD88745E-45C8-48B6-B6BC-583A3DA504CB}" type="presParOf" srcId="{D473D191-B71D-445F-A35C-454F9AC237E9}" destId="{C2E9EE1B-A37E-4E68-A23B-B607268DB30A}" srcOrd="2" destOrd="0" presId="urn:microsoft.com/office/officeart/2005/8/layout/vList6"/>
    <dgm:cxn modelId="{E937D77A-8688-4251-AE4D-A56C9FF23031}" type="presParOf" srcId="{C2E9EE1B-A37E-4E68-A23B-B607268DB30A}" destId="{D1E7BF34-7A45-49C4-A7A9-D318720C9BFC}" srcOrd="0" destOrd="0" presId="urn:microsoft.com/office/officeart/2005/8/layout/vList6"/>
    <dgm:cxn modelId="{CFE5A7EF-4D27-466A-9166-2045C61C6D28}" type="presParOf" srcId="{C2E9EE1B-A37E-4E68-A23B-B607268DB30A}" destId="{F742A45D-00B7-4635-9EA1-500C227B81FA}" srcOrd="1" destOrd="0" presId="urn:microsoft.com/office/officeart/2005/8/layout/vList6"/>
    <dgm:cxn modelId="{32A7E68C-1209-4E91-B4C9-5A64FB3B0DA8}" type="presParOf" srcId="{D473D191-B71D-445F-A35C-454F9AC237E9}" destId="{54551EDA-9A81-44D1-8943-308E8EB3FCD6}" srcOrd="3" destOrd="0" presId="urn:microsoft.com/office/officeart/2005/8/layout/vList6"/>
    <dgm:cxn modelId="{90D8BC21-35E0-4315-84B4-AA78B670FF4A}" type="presParOf" srcId="{D473D191-B71D-445F-A35C-454F9AC237E9}" destId="{F806EB97-8E00-43F8-8A11-666759DD092D}" srcOrd="4" destOrd="0" presId="urn:microsoft.com/office/officeart/2005/8/layout/vList6"/>
    <dgm:cxn modelId="{D4385786-B7E5-4AA8-8152-5BA084A64523}" type="presParOf" srcId="{F806EB97-8E00-43F8-8A11-666759DD092D}" destId="{81140B2A-0DAF-4456-A7DB-D5E6A357895B}" srcOrd="0" destOrd="0" presId="urn:microsoft.com/office/officeart/2005/8/layout/vList6"/>
    <dgm:cxn modelId="{874978B7-390F-4746-B86D-CF38A8155887}" type="presParOf" srcId="{F806EB97-8E00-43F8-8A11-666759DD092D}" destId="{F23C0E9D-1836-445D-A311-861841EA556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C6A16A-DD43-4D05-AE4C-9DF9E3C778ED}" type="doc">
      <dgm:prSet loTypeId="urn:microsoft.com/office/officeart/2005/8/layout/hProcess11" loCatId="process" qsTypeId="urn:microsoft.com/office/officeart/2005/8/quickstyle/simple1" qsCatId="simple" csTypeId="urn:microsoft.com/office/officeart/2005/8/colors/accent1_2" csCatId="accent1" phldr="1"/>
      <dgm:spPr/>
    </dgm:pt>
    <dgm:pt modelId="{B66FB7F0-4760-4F3B-819C-5E679D69FA2D}">
      <dgm:prSet phldrT="[Text]"/>
      <dgm:spPr/>
      <dgm:t>
        <a:bodyPr/>
        <a:lstStyle/>
        <a:p>
          <a:r>
            <a:rPr lang="en-US" dirty="0" err="1" smtClean="0"/>
            <a:t>WordPress</a:t>
          </a:r>
          <a:endParaRPr lang="en-US" dirty="0"/>
        </a:p>
      </dgm:t>
    </dgm:pt>
    <dgm:pt modelId="{22D9AB69-E86C-4931-8070-C198197C8D43}" type="parTrans" cxnId="{ACC1BC7A-F102-4CEC-ADC2-25E97AFDBDA9}">
      <dgm:prSet/>
      <dgm:spPr/>
      <dgm:t>
        <a:bodyPr/>
        <a:lstStyle/>
        <a:p>
          <a:endParaRPr lang="en-US"/>
        </a:p>
      </dgm:t>
    </dgm:pt>
    <dgm:pt modelId="{67C9066A-A8DF-445E-834A-CA66D75CC745}" type="sibTrans" cxnId="{ACC1BC7A-F102-4CEC-ADC2-25E97AFDBDA9}">
      <dgm:prSet/>
      <dgm:spPr/>
      <dgm:t>
        <a:bodyPr/>
        <a:lstStyle/>
        <a:p>
          <a:endParaRPr lang="en-US"/>
        </a:p>
      </dgm:t>
    </dgm:pt>
    <dgm:pt modelId="{BF926A3D-A80B-40FC-B257-A1497FC4FA83}">
      <dgm:prSet phldrT="[Text]"/>
      <dgm:spPr/>
      <dgm:t>
        <a:bodyPr/>
        <a:lstStyle/>
        <a:p>
          <a:r>
            <a:rPr lang="en-US" dirty="0" err="1" smtClean="0"/>
            <a:t>Joomla</a:t>
          </a:r>
          <a:endParaRPr lang="en-US" dirty="0"/>
        </a:p>
      </dgm:t>
    </dgm:pt>
    <dgm:pt modelId="{DB843632-398B-4DCE-B475-682DCDBF8523}" type="parTrans" cxnId="{C31415BC-8417-477E-9CD5-AF2667D5F97F}">
      <dgm:prSet/>
      <dgm:spPr/>
      <dgm:t>
        <a:bodyPr/>
        <a:lstStyle/>
        <a:p>
          <a:endParaRPr lang="en-US"/>
        </a:p>
      </dgm:t>
    </dgm:pt>
    <dgm:pt modelId="{D52FC806-5C9A-4365-A53D-86B4DE0B0327}" type="sibTrans" cxnId="{C31415BC-8417-477E-9CD5-AF2667D5F97F}">
      <dgm:prSet/>
      <dgm:spPr/>
      <dgm:t>
        <a:bodyPr/>
        <a:lstStyle/>
        <a:p>
          <a:endParaRPr lang="en-US"/>
        </a:p>
      </dgm:t>
    </dgm:pt>
    <dgm:pt modelId="{9D4F594A-B19C-42C4-A68C-D9DED83FA5EE}">
      <dgm:prSet phldrT="[Text]"/>
      <dgm:spPr/>
      <dgm:t>
        <a:bodyPr/>
        <a:lstStyle/>
        <a:p>
          <a:r>
            <a:rPr lang="en-US" dirty="0" smtClean="0"/>
            <a:t>Drupal</a:t>
          </a:r>
          <a:endParaRPr lang="en-US" dirty="0"/>
        </a:p>
      </dgm:t>
    </dgm:pt>
    <dgm:pt modelId="{47258860-4EFF-476B-BA7D-FD8466425BD5}" type="parTrans" cxnId="{2CDE8FA1-66A5-4900-8AAC-B8656EFFA54B}">
      <dgm:prSet/>
      <dgm:spPr/>
      <dgm:t>
        <a:bodyPr/>
        <a:lstStyle/>
        <a:p>
          <a:endParaRPr lang="en-US"/>
        </a:p>
      </dgm:t>
    </dgm:pt>
    <dgm:pt modelId="{A1DB21BF-43D1-4D27-BFDB-894514E05590}" type="sibTrans" cxnId="{2CDE8FA1-66A5-4900-8AAC-B8656EFFA54B}">
      <dgm:prSet/>
      <dgm:spPr/>
      <dgm:t>
        <a:bodyPr/>
        <a:lstStyle/>
        <a:p>
          <a:endParaRPr lang="en-US"/>
        </a:p>
      </dgm:t>
    </dgm:pt>
    <dgm:pt modelId="{10AFF4D2-E3AB-4A31-B27D-4713B058B389}" type="pres">
      <dgm:prSet presAssocID="{10C6A16A-DD43-4D05-AE4C-9DF9E3C778ED}" presName="Name0" presStyleCnt="0">
        <dgm:presLayoutVars>
          <dgm:dir/>
          <dgm:resizeHandles val="exact"/>
        </dgm:presLayoutVars>
      </dgm:prSet>
      <dgm:spPr/>
    </dgm:pt>
    <dgm:pt modelId="{0D83204E-C0BD-4B15-BA5A-19981DBF8006}" type="pres">
      <dgm:prSet presAssocID="{10C6A16A-DD43-4D05-AE4C-9DF9E3C778ED}" presName="arrow" presStyleLbl="bgShp" presStyleIdx="0" presStyleCnt="1"/>
      <dgm:spPr/>
    </dgm:pt>
    <dgm:pt modelId="{923845E0-4EDA-4A0E-9091-37D2E2A34ED7}" type="pres">
      <dgm:prSet presAssocID="{10C6A16A-DD43-4D05-AE4C-9DF9E3C778ED}" presName="points" presStyleCnt="0"/>
      <dgm:spPr/>
    </dgm:pt>
    <dgm:pt modelId="{DFA1F997-156F-4AA7-B541-FEEFCE60B66F}" type="pres">
      <dgm:prSet presAssocID="{B66FB7F0-4760-4F3B-819C-5E679D69FA2D}" presName="compositeA" presStyleCnt="0"/>
      <dgm:spPr/>
    </dgm:pt>
    <dgm:pt modelId="{542FE967-CED2-4BB1-8CCD-72A877B3D9DF}" type="pres">
      <dgm:prSet presAssocID="{B66FB7F0-4760-4F3B-819C-5E679D69FA2D}" presName="textA" presStyleLbl="revTx" presStyleIdx="0" presStyleCnt="3">
        <dgm:presLayoutVars>
          <dgm:bulletEnabled val="1"/>
        </dgm:presLayoutVars>
      </dgm:prSet>
      <dgm:spPr/>
      <dgm:t>
        <a:bodyPr/>
        <a:lstStyle/>
        <a:p>
          <a:endParaRPr lang="en-US"/>
        </a:p>
      </dgm:t>
    </dgm:pt>
    <dgm:pt modelId="{3F9D7261-0AE7-4E91-AB2D-3D7F091188A8}" type="pres">
      <dgm:prSet presAssocID="{B66FB7F0-4760-4F3B-819C-5E679D69FA2D}" presName="circleA" presStyleLbl="node1" presStyleIdx="0" presStyleCnt="3"/>
      <dgm:spPr/>
    </dgm:pt>
    <dgm:pt modelId="{789ACDEA-44F8-46CC-959A-5B776CC99007}" type="pres">
      <dgm:prSet presAssocID="{B66FB7F0-4760-4F3B-819C-5E679D69FA2D}" presName="spaceA" presStyleCnt="0"/>
      <dgm:spPr/>
    </dgm:pt>
    <dgm:pt modelId="{D2D9ECDB-2AC1-4EE4-BBB4-24E0E473EC83}" type="pres">
      <dgm:prSet presAssocID="{67C9066A-A8DF-445E-834A-CA66D75CC745}" presName="space" presStyleCnt="0"/>
      <dgm:spPr/>
    </dgm:pt>
    <dgm:pt modelId="{26449905-EC01-433B-86E1-C8195D985A10}" type="pres">
      <dgm:prSet presAssocID="{BF926A3D-A80B-40FC-B257-A1497FC4FA83}" presName="compositeB" presStyleCnt="0"/>
      <dgm:spPr/>
    </dgm:pt>
    <dgm:pt modelId="{93EEDE10-B8EB-486D-A94F-08A4C350B94F}" type="pres">
      <dgm:prSet presAssocID="{BF926A3D-A80B-40FC-B257-A1497FC4FA83}" presName="textB" presStyleLbl="revTx" presStyleIdx="1" presStyleCnt="3">
        <dgm:presLayoutVars>
          <dgm:bulletEnabled val="1"/>
        </dgm:presLayoutVars>
      </dgm:prSet>
      <dgm:spPr/>
      <dgm:t>
        <a:bodyPr/>
        <a:lstStyle/>
        <a:p>
          <a:endParaRPr lang="en-US"/>
        </a:p>
      </dgm:t>
    </dgm:pt>
    <dgm:pt modelId="{74C162C8-51A2-4D65-BE71-42FB9AE14DB2}" type="pres">
      <dgm:prSet presAssocID="{BF926A3D-A80B-40FC-B257-A1497FC4FA83}" presName="circleB" presStyleLbl="node1" presStyleIdx="1" presStyleCnt="3"/>
      <dgm:spPr/>
    </dgm:pt>
    <dgm:pt modelId="{CDEB1E5A-8420-4CA3-804A-B0FB6CB8A2EE}" type="pres">
      <dgm:prSet presAssocID="{BF926A3D-A80B-40FC-B257-A1497FC4FA83}" presName="spaceB" presStyleCnt="0"/>
      <dgm:spPr/>
    </dgm:pt>
    <dgm:pt modelId="{60F601F6-23D9-42D0-BA39-A6FDB776460A}" type="pres">
      <dgm:prSet presAssocID="{D52FC806-5C9A-4365-A53D-86B4DE0B0327}" presName="space" presStyleCnt="0"/>
      <dgm:spPr/>
    </dgm:pt>
    <dgm:pt modelId="{0CA0192A-AB33-4BEB-9BC3-2899AE43428D}" type="pres">
      <dgm:prSet presAssocID="{9D4F594A-B19C-42C4-A68C-D9DED83FA5EE}" presName="compositeA" presStyleCnt="0"/>
      <dgm:spPr/>
    </dgm:pt>
    <dgm:pt modelId="{50D4D1BE-0267-44D4-B396-82C2DB97CB84}" type="pres">
      <dgm:prSet presAssocID="{9D4F594A-B19C-42C4-A68C-D9DED83FA5EE}" presName="textA" presStyleLbl="revTx" presStyleIdx="2" presStyleCnt="3">
        <dgm:presLayoutVars>
          <dgm:bulletEnabled val="1"/>
        </dgm:presLayoutVars>
      </dgm:prSet>
      <dgm:spPr/>
      <dgm:t>
        <a:bodyPr/>
        <a:lstStyle/>
        <a:p>
          <a:endParaRPr lang="en-US"/>
        </a:p>
      </dgm:t>
    </dgm:pt>
    <dgm:pt modelId="{6D5EEF66-189E-465C-A85C-75D98E9B2002}" type="pres">
      <dgm:prSet presAssocID="{9D4F594A-B19C-42C4-A68C-D9DED83FA5EE}" presName="circleA" presStyleLbl="node1" presStyleIdx="2" presStyleCnt="3"/>
      <dgm:spPr/>
    </dgm:pt>
    <dgm:pt modelId="{D5050EB4-934F-4EE0-B64C-CF68AFE403F6}" type="pres">
      <dgm:prSet presAssocID="{9D4F594A-B19C-42C4-A68C-D9DED83FA5EE}" presName="spaceA" presStyleCnt="0"/>
      <dgm:spPr/>
    </dgm:pt>
  </dgm:ptLst>
  <dgm:cxnLst>
    <dgm:cxn modelId="{ACC1BC7A-F102-4CEC-ADC2-25E97AFDBDA9}" srcId="{10C6A16A-DD43-4D05-AE4C-9DF9E3C778ED}" destId="{B66FB7F0-4760-4F3B-819C-5E679D69FA2D}" srcOrd="0" destOrd="0" parTransId="{22D9AB69-E86C-4931-8070-C198197C8D43}" sibTransId="{67C9066A-A8DF-445E-834A-CA66D75CC745}"/>
    <dgm:cxn modelId="{A7317762-18CB-4216-B819-0C7188AC4714}" type="presOf" srcId="{B66FB7F0-4760-4F3B-819C-5E679D69FA2D}" destId="{542FE967-CED2-4BB1-8CCD-72A877B3D9DF}" srcOrd="0" destOrd="0" presId="urn:microsoft.com/office/officeart/2005/8/layout/hProcess11"/>
    <dgm:cxn modelId="{2CDE8FA1-66A5-4900-8AAC-B8656EFFA54B}" srcId="{10C6A16A-DD43-4D05-AE4C-9DF9E3C778ED}" destId="{9D4F594A-B19C-42C4-A68C-D9DED83FA5EE}" srcOrd="2" destOrd="0" parTransId="{47258860-4EFF-476B-BA7D-FD8466425BD5}" sibTransId="{A1DB21BF-43D1-4D27-BFDB-894514E05590}"/>
    <dgm:cxn modelId="{0DACF597-E2D6-4CC7-8C91-7DCF6E40CD55}" type="presOf" srcId="{BF926A3D-A80B-40FC-B257-A1497FC4FA83}" destId="{93EEDE10-B8EB-486D-A94F-08A4C350B94F}" srcOrd="0" destOrd="0" presId="urn:microsoft.com/office/officeart/2005/8/layout/hProcess11"/>
    <dgm:cxn modelId="{208561FB-2B65-40E4-BA49-99E04628D45E}" type="presOf" srcId="{9D4F594A-B19C-42C4-A68C-D9DED83FA5EE}" destId="{50D4D1BE-0267-44D4-B396-82C2DB97CB84}" srcOrd="0" destOrd="0" presId="urn:microsoft.com/office/officeart/2005/8/layout/hProcess11"/>
    <dgm:cxn modelId="{D533A99A-A564-4147-9FB0-02253CC0E30D}" type="presOf" srcId="{10C6A16A-DD43-4D05-AE4C-9DF9E3C778ED}" destId="{10AFF4D2-E3AB-4A31-B27D-4713B058B389}" srcOrd="0" destOrd="0" presId="urn:microsoft.com/office/officeart/2005/8/layout/hProcess11"/>
    <dgm:cxn modelId="{C31415BC-8417-477E-9CD5-AF2667D5F97F}" srcId="{10C6A16A-DD43-4D05-AE4C-9DF9E3C778ED}" destId="{BF926A3D-A80B-40FC-B257-A1497FC4FA83}" srcOrd="1" destOrd="0" parTransId="{DB843632-398B-4DCE-B475-682DCDBF8523}" sibTransId="{D52FC806-5C9A-4365-A53D-86B4DE0B0327}"/>
    <dgm:cxn modelId="{559118D8-5B79-496D-8F2B-C2F84765F219}" type="presParOf" srcId="{10AFF4D2-E3AB-4A31-B27D-4713B058B389}" destId="{0D83204E-C0BD-4B15-BA5A-19981DBF8006}" srcOrd="0" destOrd="0" presId="urn:microsoft.com/office/officeart/2005/8/layout/hProcess11"/>
    <dgm:cxn modelId="{CF555901-EEC5-4AD0-9101-ED1648D844B4}" type="presParOf" srcId="{10AFF4D2-E3AB-4A31-B27D-4713B058B389}" destId="{923845E0-4EDA-4A0E-9091-37D2E2A34ED7}" srcOrd="1" destOrd="0" presId="urn:microsoft.com/office/officeart/2005/8/layout/hProcess11"/>
    <dgm:cxn modelId="{F737BBE0-A8B1-430F-A46C-8CD691A4A753}" type="presParOf" srcId="{923845E0-4EDA-4A0E-9091-37D2E2A34ED7}" destId="{DFA1F997-156F-4AA7-B541-FEEFCE60B66F}" srcOrd="0" destOrd="0" presId="urn:microsoft.com/office/officeart/2005/8/layout/hProcess11"/>
    <dgm:cxn modelId="{766734CD-1C67-4E5B-97C0-C5CB42F4687B}" type="presParOf" srcId="{DFA1F997-156F-4AA7-B541-FEEFCE60B66F}" destId="{542FE967-CED2-4BB1-8CCD-72A877B3D9DF}" srcOrd="0" destOrd="0" presId="urn:microsoft.com/office/officeart/2005/8/layout/hProcess11"/>
    <dgm:cxn modelId="{BFE99C44-1325-404B-A005-53A96E6E8CBC}" type="presParOf" srcId="{DFA1F997-156F-4AA7-B541-FEEFCE60B66F}" destId="{3F9D7261-0AE7-4E91-AB2D-3D7F091188A8}" srcOrd="1" destOrd="0" presId="urn:microsoft.com/office/officeart/2005/8/layout/hProcess11"/>
    <dgm:cxn modelId="{80CB3131-9956-49EC-B6D1-FAF03EB93FD4}" type="presParOf" srcId="{DFA1F997-156F-4AA7-B541-FEEFCE60B66F}" destId="{789ACDEA-44F8-46CC-959A-5B776CC99007}" srcOrd="2" destOrd="0" presId="urn:microsoft.com/office/officeart/2005/8/layout/hProcess11"/>
    <dgm:cxn modelId="{17820CA4-0DF5-481B-BCB4-17B1A5177790}" type="presParOf" srcId="{923845E0-4EDA-4A0E-9091-37D2E2A34ED7}" destId="{D2D9ECDB-2AC1-4EE4-BBB4-24E0E473EC83}" srcOrd="1" destOrd="0" presId="urn:microsoft.com/office/officeart/2005/8/layout/hProcess11"/>
    <dgm:cxn modelId="{91C242A1-3F2F-4BCE-B3D3-5E8F5785992D}" type="presParOf" srcId="{923845E0-4EDA-4A0E-9091-37D2E2A34ED7}" destId="{26449905-EC01-433B-86E1-C8195D985A10}" srcOrd="2" destOrd="0" presId="urn:microsoft.com/office/officeart/2005/8/layout/hProcess11"/>
    <dgm:cxn modelId="{A48BA237-8E63-48EA-A584-760C2C08C04D}" type="presParOf" srcId="{26449905-EC01-433B-86E1-C8195D985A10}" destId="{93EEDE10-B8EB-486D-A94F-08A4C350B94F}" srcOrd="0" destOrd="0" presId="urn:microsoft.com/office/officeart/2005/8/layout/hProcess11"/>
    <dgm:cxn modelId="{0BA38741-248D-415A-B4B5-A0B34FB1C8A2}" type="presParOf" srcId="{26449905-EC01-433B-86E1-C8195D985A10}" destId="{74C162C8-51A2-4D65-BE71-42FB9AE14DB2}" srcOrd="1" destOrd="0" presId="urn:microsoft.com/office/officeart/2005/8/layout/hProcess11"/>
    <dgm:cxn modelId="{41BD8FE1-60A6-44C9-93B1-519CAD1F13D1}" type="presParOf" srcId="{26449905-EC01-433B-86E1-C8195D985A10}" destId="{CDEB1E5A-8420-4CA3-804A-B0FB6CB8A2EE}" srcOrd="2" destOrd="0" presId="urn:microsoft.com/office/officeart/2005/8/layout/hProcess11"/>
    <dgm:cxn modelId="{CCFCFFBB-274C-4DEC-B292-28D4A5925B4F}" type="presParOf" srcId="{923845E0-4EDA-4A0E-9091-37D2E2A34ED7}" destId="{60F601F6-23D9-42D0-BA39-A6FDB776460A}" srcOrd="3" destOrd="0" presId="urn:microsoft.com/office/officeart/2005/8/layout/hProcess11"/>
    <dgm:cxn modelId="{7D77ED16-27BB-4E7D-9928-47517E3F8A53}" type="presParOf" srcId="{923845E0-4EDA-4A0E-9091-37D2E2A34ED7}" destId="{0CA0192A-AB33-4BEB-9BC3-2899AE43428D}" srcOrd="4" destOrd="0" presId="urn:microsoft.com/office/officeart/2005/8/layout/hProcess11"/>
    <dgm:cxn modelId="{3EC3152E-84A7-4CAD-935E-7ABFDDCA4A36}" type="presParOf" srcId="{0CA0192A-AB33-4BEB-9BC3-2899AE43428D}" destId="{50D4D1BE-0267-44D4-B396-82C2DB97CB84}" srcOrd="0" destOrd="0" presId="urn:microsoft.com/office/officeart/2005/8/layout/hProcess11"/>
    <dgm:cxn modelId="{2E107344-92E2-4532-B5C4-979302447D1B}" type="presParOf" srcId="{0CA0192A-AB33-4BEB-9BC3-2899AE43428D}" destId="{6D5EEF66-189E-465C-A85C-75D98E9B2002}" srcOrd="1" destOrd="0" presId="urn:microsoft.com/office/officeart/2005/8/layout/hProcess11"/>
    <dgm:cxn modelId="{A7BAA3FF-F6B9-4696-AA8A-22056FDC6873}" type="presParOf" srcId="{0CA0192A-AB33-4BEB-9BC3-2899AE43428D}" destId="{D5050EB4-934F-4EE0-B64C-CF68AFE403F6}"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BEA403-C78D-4AED-8525-A4502542C7D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1F085F4D-A800-4EB8-B525-653AE41AD4B0}">
      <dgm:prSet phldrT="[Text]"/>
      <dgm:spPr/>
      <dgm:t>
        <a:bodyPr/>
        <a:lstStyle/>
        <a:p>
          <a:r>
            <a:rPr lang="en-US" dirty="0" smtClean="0"/>
            <a:t>Open Enterprise </a:t>
          </a:r>
          <a:br>
            <a:rPr lang="en-US" dirty="0" smtClean="0"/>
          </a:br>
          <a:r>
            <a:rPr lang="en-US" dirty="0" smtClean="0"/>
            <a:t>apps</a:t>
          </a:r>
          <a:endParaRPr lang="en-US" dirty="0"/>
        </a:p>
      </dgm:t>
    </dgm:pt>
    <dgm:pt modelId="{5D195FB5-F850-4416-86F3-772F3C30D7A1}" type="parTrans" cxnId="{F1ECECE8-B492-484F-9FB5-CA4B92694232}">
      <dgm:prSet/>
      <dgm:spPr/>
      <dgm:t>
        <a:bodyPr/>
        <a:lstStyle/>
        <a:p>
          <a:endParaRPr lang="en-US"/>
        </a:p>
      </dgm:t>
    </dgm:pt>
    <dgm:pt modelId="{AB9EC3E6-BD2A-445F-AF36-A1FE511C50EF}" type="sibTrans" cxnId="{F1ECECE8-B492-484F-9FB5-CA4B92694232}">
      <dgm:prSet/>
      <dgm:spPr/>
      <dgm:t>
        <a:bodyPr/>
        <a:lstStyle/>
        <a:p>
          <a:endParaRPr lang="en-US"/>
        </a:p>
      </dgm:t>
    </dgm:pt>
    <dgm:pt modelId="{7F508D9F-4FF4-4D1D-829C-B865058B1D95}">
      <dgm:prSet phldrT="[Text]"/>
      <dgm:spPr/>
      <dgm:t>
        <a:bodyPr/>
        <a:lstStyle/>
        <a:p>
          <a:r>
            <a:rPr lang="en-US" dirty="0" smtClean="0"/>
            <a:t>Open Enterprise</a:t>
          </a:r>
          <a:br>
            <a:rPr lang="en-US" dirty="0" smtClean="0"/>
          </a:br>
          <a:r>
            <a:rPr lang="en-US" dirty="0" smtClean="0"/>
            <a:t>core</a:t>
          </a:r>
          <a:endParaRPr lang="en-US" dirty="0"/>
        </a:p>
      </dgm:t>
    </dgm:pt>
    <dgm:pt modelId="{F22DEEAC-F222-4755-94E8-5B84250411A8}" type="parTrans" cxnId="{2D503B03-25FD-4BDF-817A-BA3BC44C303D}">
      <dgm:prSet/>
      <dgm:spPr/>
      <dgm:t>
        <a:bodyPr/>
        <a:lstStyle/>
        <a:p>
          <a:endParaRPr lang="en-US"/>
        </a:p>
      </dgm:t>
    </dgm:pt>
    <dgm:pt modelId="{1C3FAC37-DC42-490B-9C11-74577543EBF0}" type="sibTrans" cxnId="{2D503B03-25FD-4BDF-817A-BA3BC44C303D}">
      <dgm:prSet/>
      <dgm:spPr/>
      <dgm:t>
        <a:bodyPr/>
        <a:lstStyle/>
        <a:p>
          <a:endParaRPr lang="en-US"/>
        </a:p>
      </dgm:t>
    </dgm:pt>
    <dgm:pt modelId="{99E54EB5-D184-4ECC-888D-4F68EC931D03}">
      <dgm:prSet phldrT="[Text]"/>
      <dgm:spPr/>
      <dgm:t>
        <a:bodyPr/>
        <a:lstStyle/>
        <a:p>
          <a:r>
            <a:rPr lang="en-US" dirty="0" smtClean="0"/>
            <a:t>Drupal</a:t>
          </a:r>
          <a:endParaRPr lang="en-US" dirty="0"/>
        </a:p>
      </dgm:t>
    </dgm:pt>
    <dgm:pt modelId="{6AAE9417-36B2-4D03-8B85-B11CB6C29D8E}" type="parTrans" cxnId="{1D9B21EC-BB4F-4BE6-B152-2AEDE52C08FD}">
      <dgm:prSet/>
      <dgm:spPr/>
      <dgm:t>
        <a:bodyPr/>
        <a:lstStyle/>
        <a:p>
          <a:endParaRPr lang="en-US"/>
        </a:p>
      </dgm:t>
    </dgm:pt>
    <dgm:pt modelId="{7DB4BF6F-3A02-43B8-82F8-AD2B8260EB5B}" type="sibTrans" cxnId="{1D9B21EC-BB4F-4BE6-B152-2AEDE52C08FD}">
      <dgm:prSet/>
      <dgm:spPr/>
      <dgm:t>
        <a:bodyPr/>
        <a:lstStyle/>
        <a:p>
          <a:endParaRPr lang="en-US"/>
        </a:p>
      </dgm:t>
    </dgm:pt>
    <dgm:pt modelId="{EA0F9731-23C8-4FD4-AC18-B89568927C31}" type="pres">
      <dgm:prSet presAssocID="{C8BEA403-C78D-4AED-8525-A4502542C7DE}" presName="Name0" presStyleCnt="0">
        <dgm:presLayoutVars>
          <dgm:chMax val="7"/>
          <dgm:dir/>
          <dgm:animLvl val="lvl"/>
          <dgm:resizeHandles val="exact"/>
        </dgm:presLayoutVars>
      </dgm:prSet>
      <dgm:spPr/>
      <dgm:t>
        <a:bodyPr/>
        <a:lstStyle/>
        <a:p>
          <a:endParaRPr lang="en-US"/>
        </a:p>
      </dgm:t>
    </dgm:pt>
    <dgm:pt modelId="{2E7A3AFB-7960-4618-969F-01942E86DA31}" type="pres">
      <dgm:prSet presAssocID="{1F085F4D-A800-4EB8-B525-653AE41AD4B0}" presName="circle1" presStyleLbl="node1" presStyleIdx="0" presStyleCnt="3"/>
      <dgm:spPr/>
    </dgm:pt>
    <dgm:pt modelId="{D23082C1-3E89-43CF-A974-3062B03ADE6F}" type="pres">
      <dgm:prSet presAssocID="{1F085F4D-A800-4EB8-B525-653AE41AD4B0}" presName="space" presStyleCnt="0"/>
      <dgm:spPr/>
    </dgm:pt>
    <dgm:pt modelId="{5155757B-E0AA-4C3F-9984-FCE435400327}" type="pres">
      <dgm:prSet presAssocID="{1F085F4D-A800-4EB8-B525-653AE41AD4B0}" presName="rect1" presStyleLbl="alignAcc1" presStyleIdx="0" presStyleCnt="3"/>
      <dgm:spPr/>
      <dgm:t>
        <a:bodyPr/>
        <a:lstStyle/>
        <a:p>
          <a:endParaRPr lang="en-US"/>
        </a:p>
      </dgm:t>
    </dgm:pt>
    <dgm:pt modelId="{E6184593-8B13-40F0-B7DF-9892C9270181}" type="pres">
      <dgm:prSet presAssocID="{7F508D9F-4FF4-4D1D-829C-B865058B1D95}" presName="vertSpace2" presStyleLbl="node1" presStyleIdx="0" presStyleCnt="3"/>
      <dgm:spPr/>
    </dgm:pt>
    <dgm:pt modelId="{366B03F8-D446-4480-A074-152C9D480EA8}" type="pres">
      <dgm:prSet presAssocID="{7F508D9F-4FF4-4D1D-829C-B865058B1D95}" presName="circle2" presStyleLbl="node1" presStyleIdx="1" presStyleCnt="3"/>
      <dgm:spPr/>
    </dgm:pt>
    <dgm:pt modelId="{1775ACEB-74F0-49B0-B015-AC1E0A790408}" type="pres">
      <dgm:prSet presAssocID="{7F508D9F-4FF4-4D1D-829C-B865058B1D95}" presName="rect2" presStyleLbl="alignAcc1" presStyleIdx="1" presStyleCnt="3"/>
      <dgm:spPr/>
      <dgm:t>
        <a:bodyPr/>
        <a:lstStyle/>
        <a:p>
          <a:endParaRPr lang="en-US"/>
        </a:p>
      </dgm:t>
    </dgm:pt>
    <dgm:pt modelId="{4437E1E5-E253-40D6-904F-2C5D8F17F1D9}" type="pres">
      <dgm:prSet presAssocID="{99E54EB5-D184-4ECC-888D-4F68EC931D03}" presName="vertSpace3" presStyleLbl="node1" presStyleIdx="1" presStyleCnt="3"/>
      <dgm:spPr/>
    </dgm:pt>
    <dgm:pt modelId="{3599B4B8-7759-4939-BD77-697D55D69905}" type="pres">
      <dgm:prSet presAssocID="{99E54EB5-D184-4ECC-888D-4F68EC931D03}" presName="circle3" presStyleLbl="node1" presStyleIdx="2" presStyleCnt="3"/>
      <dgm:spPr/>
    </dgm:pt>
    <dgm:pt modelId="{BA2B1FDD-B00F-4909-AA43-DFD983A5B9E3}" type="pres">
      <dgm:prSet presAssocID="{99E54EB5-D184-4ECC-888D-4F68EC931D03}" presName="rect3" presStyleLbl="alignAcc1" presStyleIdx="2" presStyleCnt="3"/>
      <dgm:spPr/>
      <dgm:t>
        <a:bodyPr/>
        <a:lstStyle/>
        <a:p>
          <a:endParaRPr lang="en-US"/>
        </a:p>
      </dgm:t>
    </dgm:pt>
    <dgm:pt modelId="{B3F0B529-D2E0-48AA-8B92-C29191E20768}" type="pres">
      <dgm:prSet presAssocID="{1F085F4D-A800-4EB8-B525-653AE41AD4B0}" presName="rect1ParTxNoCh" presStyleLbl="alignAcc1" presStyleIdx="2" presStyleCnt="3">
        <dgm:presLayoutVars>
          <dgm:chMax val="1"/>
          <dgm:bulletEnabled val="1"/>
        </dgm:presLayoutVars>
      </dgm:prSet>
      <dgm:spPr/>
      <dgm:t>
        <a:bodyPr/>
        <a:lstStyle/>
        <a:p>
          <a:endParaRPr lang="en-US"/>
        </a:p>
      </dgm:t>
    </dgm:pt>
    <dgm:pt modelId="{1DFC4770-4C3D-443B-B376-CFA480DB4FF2}" type="pres">
      <dgm:prSet presAssocID="{7F508D9F-4FF4-4D1D-829C-B865058B1D95}" presName="rect2ParTxNoCh" presStyleLbl="alignAcc1" presStyleIdx="2" presStyleCnt="3">
        <dgm:presLayoutVars>
          <dgm:chMax val="1"/>
          <dgm:bulletEnabled val="1"/>
        </dgm:presLayoutVars>
      </dgm:prSet>
      <dgm:spPr/>
      <dgm:t>
        <a:bodyPr/>
        <a:lstStyle/>
        <a:p>
          <a:endParaRPr lang="en-US"/>
        </a:p>
      </dgm:t>
    </dgm:pt>
    <dgm:pt modelId="{EF35C052-F005-4EBF-8C52-DB6A268F287A}" type="pres">
      <dgm:prSet presAssocID="{99E54EB5-D184-4ECC-888D-4F68EC931D03}" presName="rect3ParTxNoCh" presStyleLbl="alignAcc1" presStyleIdx="2" presStyleCnt="3">
        <dgm:presLayoutVars>
          <dgm:chMax val="1"/>
          <dgm:bulletEnabled val="1"/>
        </dgm:presLayoutVars>
      </dgm:prSet>
      <dgm:spPr/>
      <dgm:t>
        <a:bodyPr/>
        <a:lstStyle/>
        <a:p>
          <a:endParaRPr lang="en-US"/>
        </a:p>
      </dgm:t>
    </dgm:pt>
  </dgm:ptLst>
  <dgm:cxnLst>
    <dgm:cxn modelId="{019C5386-5D50-466B-8EE9-F3B049C1C5D8}" type="presOf" srcId="{C8BEA403-C78D-4AED-8525-A4502542C7DE}" destId="{EA0F9731-23C8-4FD4-AC18-B89568927C31}" srcOrd="0" destOrd="0" presId="urn:microsoft.com/office/officeart/2005/8/layout/target3"/>
    <dgm:cxn modelId="{F1ECECE8-B492-484F-9FB5-CA4B92694232}" srcId="{C8BEA403-C78D-4AED-8525-A4502542C7DE}" destId="{1F085F4D-A800-4EB8-B525-653AE41AD4B0}" srcOrd="0" destOrd="0" parTransId="{5D195FB5-F850-4416-86F3-772F3C30D7A1}" sibTransId="{AB9EC3E6-BD2A-445F-AF36-A1FE511C50EF}"/>
    <dgm:cxn modelId="{2CA18CA1-C351-4DBF-A5EE-87E60C76E12D}" type="presOf" srcId="{7F508D9F-4FF4-4D1D-829C-B865058B1D95}" destId="{1775ACEB-74F0-49B0-B015-AC1E0A790408}" srcOrd="0" destOrd="0" presId="urn:microsoft.com/office/officeart/2005/8/layout/target3"/>
    <dgm:cxn modelId="{C81CB252-287B-4DA9-9B16-C2AF58A45B9B}" type="presOf" srcId="{1F085F4D-A800-4EB8-B525-653AE41AD4B0}" destId="{B3F0B529-D2E0-48AA-8B92-C29191E20768}" srcOrd="1" destOrd="0" presId="urn:microsoft.com/office/officeart/2005/8/layout/target3"/>
    <dgm:cxn modelId="{2D503B03-25FD-4BDF-817A-BA3BC44C303D}" srcId="{C8BEA403-C78D-4AED-8525-A4502542C7DE}" destId="{7F508D9F-4FF4-4D1D-829C-B865058B1D95}" srcOrd="1" destOrd="0" parTransId="{F22DEEAC-F222-4755-94E8-5B84250411A8}" sibTransId="{1C3FAC37-DC42-490B-9C11-74577543EBF0}"/>
    <dgm:cxn modelId="{1942BEBF-E0B1-4F37-95DA-8351A1B97E86}" type="presOf" srcId="{7F508D9F-4FF4-4D1D-829C-B865058B1D95}" destId="{1DFC4770-4C3D-443B-B376-CFA480DB4FF2}" srcOrd="1" destOrd="0" presId="urn:microsoft.com/office/officeart/2005/8/layout/target3"/>
    <dgm:cxn modelId="{4DD0B05F-0DB9-40E7-A8E3-03BB2FCB7B33}" type="presOf" srcId="{99E54EB5-D184-4ECC-888D-4F68EC931D03}" destId="{EF35C052-F005-4EBF-8C52-DB6A268F287A}" srcOrd="1" destOrd="0" presId="urn:microsoft.com/office/officeart/2005/8/layout/target3"/>
    <dgm:cxn modelId="{D329463E-B4F4-43CC-89D1-87BCD2507588}" type="presOf" srcId="{1F085F4D-A800-4EB8-B525-653AE41AD4B0}" destId="{5155757B-E0AA-4C3F-9984-FCE435400327}" srcOrd="0" destOrd="0" presId="urn:microsoft.com/office/officeart/2005/8/layout/target3"/>
    <dgm:cxn modelId="{1D9B21EC-BB4F-4BE6-B152-2AEDE52C08FD}" srcId="{C8BEA403-C78D-4AED-8525-A4502542C7DE}" destId="{99E54EB5-D184-4ECC-888D-4F68EC931D03}" srcOrd="2" destOrd="0" parTransId="{6AAE9417-36B2-4D03-8B85-B11CB6C29D8E}" sibTransId="{7DB4BF6F-3A02-43B8-82F8-AD2B8260EB5B}"/>
    <dgm:cxn modelId="{A62753C7-AD0F-405E-8969-4068A9BCEBDA}" type="presOf" srcId="{99E54EB5-D184-4ECC-888D-4F68EC931D03}" destId="{BA2B1FDD-B00F-4909-AA43-DFD983A5B9E3}" srcOrd="0" destOrd="0" presId="urn:microsoft.com/office/officeart/2005/8/layout/target3"/>
    <dgm:cxn modelId="{46B01A3E-769E-4D77-BDF2-ED86EDAD2213}" type="presParOf" srcId="{EA0F9731-23C8-4FD4-AC18-B89568927C31}" destId="{2E7A3AFB-7960-4618-969F-01942E86DA31}" srcOrd="0" destOrd="0" presId="urn:microsoft.com/office/officeart/2005/8/layout/target3"/>
    <dgm:cxn modelId="{B0B69C65-DF91-44FF-85B9-C9834006BC74}" type="presParOf" srcId="{EA0F9731-23C8-4FD4-AC18-B89568927C31}" destId="{D23082C1-3E89-43CF-A974-3062B03ADE6F}" srcOrd="1" destOrd="0" presId="urn:microsoft.com/office/officeart/2005/8/layout/target3"/>
    <dgm:cxn modelId="{85C35DD7-7957-4299-AB2E-CB94C34AD209}" type="presParOf" srcId="{EA0F9731-23C8-4FD4-AC18-B89568927C31}" destId="{5155757B-E0AA-4C3F-9984-FCE435400327}" srcOrd="2" destOrd="0" presId="urn:microsoft.com/office/officeart/2005/8/layout/target3"/>
    <dgm:cxn modelId="{FB386E95-67BA-47D0-B17E-B23EB250CC26}" type="presParOf" srcId="{EA0F9731-23C8-4FD4-AC18-B89568927C31}" destId="{E6184593-8B13-40F0-B7DF-9892C9270181}" srcOrd="3" destOrd="0" presId="urn:microsoft.com/office/officeart/2005/8/layout/target3"/>
    <dgm:cxn modelId="{E1448D71-E5F1-444F-8649-98F88ACDE7B4}" type="presParOf" srcId="{EA0F9731-23C8-4FD4-AC18-B89568927C31}" destId="{366B03F8-D446-4480-A074-152C9D480EA8}" srcOrd="4" destOrd="0" presId="urn:microsoft.com/office/officeart/2005/8/layout/target3"/>
    <dgm:cxn modelId="{BE72BAEE-E1B0-45B3-8FD1-53857B01E9B6}" type="presParOf" srcId="{EA0F9731-23C8-4FD4-AC18-B89568927C31}" destId="{1775ACEB-74F0-49B0-B015-AC1E0A790408}" srcOrd="5" destOrd="0" presId="urn:microsoft.com/office/officeart/2005/8/layout/target3"/>
    <dgm:cxn modelId="{74F0B5FD-9EE4-4550-91B2-860F08BC94B8}" type="presParOf" srcId="{EA0F9731-23C8-4FD4-AC18-B89568927C31}" destId="{4437E1E5-E253-40D6-904F-2C5D8F17F1D9}" srcOrd="6" destOrd="0" presId="urn:microsoft.com/office/officeart/2005/8/layout/target3"/>
    <dgm:cxn modelId="{2E544E4F-755C-466D-837A-212A5349A9CF}" type="presParOf" srcId="{EA0F9731-23C8-4FD4-AC18-B89568927C31}" destId="{3599B4B8-7759-4939-BD77-697D55D69905}" srcOrd="7" destOrd="0" presId="urn:microsoft.com/office/officeart/2005/8/layout/target3"/>
    <dgm:cxn modelId="{F741944F-8354-4372-A394-5503BCA3D315}" type="presParOf" srcId="{EA0F9731-23C8-4FD4-AC18-B89568927C31}" destId="{BA2B1FDD-B00F-4909-AA43-DFD983A5B9E3}" srcOrd="8" destOrd="0" presId="urn:microsoft.com/office/officeart/2005/8/layout/target3"/>
    <dgm:cxn modelId="{630651E8-2667-4092-87EE-C3DAF95E6DB9}" type="presParOf" srcId="{EA0F9731-23C8-4FD4-AC18-B89568927C31}" destId="{B3F0B529-D2E0-48AA-8B92-C29191E20768}" srcOrd="9" destOrd="0" presId="urn:microsoft.com/office/officeart/2005/8/layout/target3"/>
    <dgm:cxn modelId="{DC760EB8-AAA2-457B-AE71-F86E395C63AD}" type="presParOf" srcId="{EA0F9731-23C8-4FD4-AC18-B89568927C31}" destId="{1DFC4770-4C3D-443B-B376-CFA480DB4FF2}" srcOrd="10" destOrd="0" presId="urn:microsoft.com/office/officeart/2005/8/layout/target3"/>
    <dgm:cxn modelId="{E5E7A9DE-EBEB-40BA-B283-8AEB6A4A3FAA}" type="presParOf" srcId="{EA0F9731-23C8-4FD4-AC18-B89568927C31}" destId="{EF35C052-F005-4EBF-8C52-DB6A268F287A}"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149F70-C252-4F0B-B264-175A8E50876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1997277-654B-40D4-B363-74D5980E0DEA}">
      <dgm:prSet phldrT="[Text]"/>
      <dgm:spPr/>
      <dgm:t>
        <a:bodyPr/>
        <a:lstStyle/>
        <a:p>
          <a:r>
            <a:rPr lang="en-US" dirty="0" smtClean="0"/>
            <a:t>Certainty</a:t>
          </a:r>
          <a:endParaRPr lang="en-US" dirty="0"/>
        </a:p>
      </dgm:t>
    </dgm:pt>
    <dgm:pt modelId="{07EDB16C-4833-4E97-BE97-EB0589A9408C}" type="parTrans" cxnId="{B6902FD0-AF44-4F1A-B0CB-0A5A869AD19F}">
      <dgm:prSet/>
      <dgm:spPr/>
      <dgm:t>
        <a:bodyPr/>
        <a:lstStyle/>
        <a:p>
          <a:endParaRPr lang="en-US"/>
        </a:p>
      </dgm:t>
    </dgm:pt>
    <dgm:pt modelId="{77110244-512E-43C4-974B-1E893F04DFA3}" type="sibTrans" cxnId="{B6902FD0-AF44-4F1A-B0CB-0A5A869AD19F}">
      <dgm:prSet/>
      <dgm:spPr/>
      <dgm:t>
        <a:bodyPr/>
        <a:lstStyle/>
        <a:p>
          <a:endParaRPr lang="en-US"/>
        </a:p>
      </dgm:t>
    </dgm:pt>
    <dgm:pt modelId="{19569605-B438-4C3A-BBB3-07178BE560E6}">
      <dgm:prSet phldrT="[Text]"/>
      <dgm:spPr/>
      <dgm:t>
        <a:bodyPr/>
        <a:lstStyle/>
        <a:p>
          <a:r>
            <a:rPr lang="en-US" dirty="0" smtClean="0"/>
            <a:t>Stakeholder utility</a:t>
          </a:r>
          <a:endParaRPr lang="en-US" dirty="0"/>
        </a:p>
      </dgm:t>
    </dgm:pt>
    <dgm:pt modelId="{C85552B8-62A6-46FA-8623-56EAE25BAFA0}" type="parTrans" cxnId="{3144FEB3-E25C-4E0D-81B5-3ACBDA73E449}">
      <dgm:prSet/>
      <dgm:spPr/>
      <dgm:t>
        <a:bodyPr/>
        <a:lstStyle/>
        <a:p>
          <a:endParaRPr lang="en-US"/>
        </a:p>
      </dgm:t>
    </dgm:pt>
    <dgm:pt modelId="{C7122C57-19E0-4142-BE5F-58EBE8A5BC6D}" type="sibTrans" cxnId="{3144FEB3-E25C-4E0D-81B5-3ACBDA73E449}">
      <dgm:prSet/>
      <dgm:spPr/>
      <dgm:t>
        <a:bodyPr/>
        <a:lstStyle/>
        <a:p>
          <a:endParaRPr lang="en-US"/>
        </a:p>
      </dgm:t>
    </dgm:pt>
    <dgm:pt modelId="{78F714BC-282B-4CF0-ABA0-2905CEED1643}">
      <dgm:prSet phldrT="[Text]"/>
      <dgm:spPr/>
      <dgm:t>
        <a:bodyPr/>
        <a:lstStyle/>
        <a:p>
          <a:r>
            <a:rPr lang="en-US" dirty="0" smtClean="0"/>
            <a:t>End user utility</a:t>
          </a:r>
          <a:endParaRPr lang="en-US" dirty="0"/>
        </a:p>
      </dgm:t>
    </dgm:pt>
    <dgm:pt modelId="{6779A4F5-53FC-466A-89CB-7E553229C916}" type="parTrans" cxnId="{6CA8CFE6-F383-438B-8368-30DF0C404BD1}">
      <dgm:prSet/>
      <dgm:spPr/>
      <dgm:t>
        <a:bodyPr/>
        <a:lstStyle/>
        <a:p>
          <a:endParaRPr lang="en-US"/>
        </a:p>
      </dgm:t>
    </dgm:pt>
    <dgm:pt modelId="{18CAD99B-3B12-42B1-A56A-DCEB6394C5C9}" type="sibTrans" cxnId="{6CA8CFE6-F383-438B-8368-30DF0C404BD1}">
      <dgm:prSet/>
      <dgm:spPr/>
      <dgm:t>
        <a:bodyPr/>
        <a:lstStyle/>
        <a:p>
          <a:endParaRPr lang="en-US"/>
        </a:p>
      </dgm:t>
    </dgm:pt>
    <dgm:pt modelId="{3CD08E6A-E226-4172-B02E-2DBC15209FEB}">
      <dgm:prSet phldrT="[Text]"/>
      <dgm:spPr/>
      <dgm:t>
        <a:bodyPr/>
        <a:lstStyle/>
        <a:p>
          <a:r>
            <a:rPr lang="en-US" dirty="0" smtClean="0"/>
            <a:t>On time</a:t>
          </a:r>
          <a:endParaRPr lang="en-US" dirty="0"/>
        </a:p>
      </dgm:t>
    </dgm:pt>
    <dgm:pt modelId="{179D9481-AC66-4744-AFD6-C74290902EBD}" type="parTrans" cxnId="{91DF08CE-4E26-4969-87EF-1D6D438673EA}">
      <dgm:prSet/>
      <dgm:spPr/>
      <dgm:t>
        <a:bodyPr/>
        <a:lstStyle/>
        <a:p>
          <a:endParaRPr lang="en-US"/>
        </a:p>
      </dgm:t>
    </dgm:pt>
    <dgm:pt modelId="{771BCA34-47F0-46C4-B7A4-A210E9C7F375}" type="sibTrans" cxnId="{91DF08CE-4E26-4969-87EF-1D6D438673EA}">
      <dgm:prSet/>
      <dgm:spPr/>
      <dgm:t>
        <a:bodyPr/>
        <a:lstStyle/>
        <a:p>
          <a:endParaRPr lang="en-US"/>
        </a:p>
      </dgm:t>
    </dgm:pt>
    <dgm:pt modelId="{A76016E2-D4E7-4A64-A6D1-318BD264A66E}">
      <dgm:prSet phldrT="[Text]"/>
      <dgm:spPr/>
      <dgm:t>
        <a:bodyPr/>
        <a:lstStyle/>
        <a:p>
          <a:r>
            <a:rPr lang="en-US" dirty="0" smtClean="0"/>
            <a:t>On budget</a:t>
          </a:r>
          <a:endParaRPr lang="en-US" dirty="0"/>
        </a:p>
      </dgm:t>
    </dgm:pt>
    <dgm:pt modelId="{31169289-66A6-4D0E-9218-064AF5D826A5}" type="parTrans" cxnId="{93A67215-5185-4457-99A0-AF8E8EE35C6C}">
      <dgm:prSet/>
      <dgm:spPr/>
      <dgm:t>
        <a:bodyPr/>
        <a:lstStyle/>
        <a:p>
          <a:endParaRPr lang="en-US"/>
        </a:p>
      </dgm:t>
    </dgm:pt>
    <dgm:pt modelId="{A8D6CA45-6246-41B0-8CBF-EDCC1C1D2740}" type="sibTrans" cxnId="{93A67215-5185-4457-99A0-AF8E8EE35C6C}">
      <dgm:prSet/>
      <dgm:spPr/>
      <dgm:t>
        <a:bodyPr/>
        <a:lstStyle/>
        <a:p>
          <a:endParaRPr lang="en-US"/>
        </a:p>
      </dgm:t>
    </dgm:pt>
    <dgm:pt modelId="{A98290DD-F7FE-45CC-B537-544FD7B87F81}">
      <dgm:prSet phldrT="[Text]"/>
      <dgm:spPr/>
      <dgm:t>
        <a:bodyPr/>
        <a:lstStyle/>
        <a:p>
          <a:r>
            <a:rPr lang="en-US" dirty="0" smtClean="0"/>
            <a:t>In Scope</a:t>
          </a:r>
          <a:endParaRPr lang="en-US" dirty="0"/>
        </a:p>
      </dgm:t>
    </dgm:pt>
    <dgm:pt modelId="{14BDA41C-BAF3-4EDE-B269-E3505BC5196E}" type="parTrans" cxnId="{1A7E0755-C233-49EA-90AC-C098D2139D8F}">
      <dgm:prSet/>
      <dgm:spPr/>
      <dgm:t>
        <a:bodyPr/>
        <a:lstStyle/>
        <a:p>
          <a:endParaRPr lang="en-US"/>
        </a:p>
      </dgm:t>
    </dgm:pt>
    <dgm:pt modelId="{C2740E9D-9040-4468-8215-9CB788B961EA}" type="sibTrans" cxnId="{1A7E0755-C233-49EA-90AC-C098D2139D8F}">
      <dgm:prSet/>
      <dgm:spPr/>
      <dgm:t>
        <a:bodyPr/>
        <a:lstStyle/>
        <a:p>
          <a:endParaRPr lang="en-US"/>
        </a:p>
      </dgm:t>
    </dgm:pt>
    <dgm:pt modelId="{88CA6F61-F280-4CEA-9666-DB359B4B0AE3}">
      <dgm:prSet phldrT="[Text]"/>
      <dgm:spPr/>
      <dgm:t>
        <a:bodyPr/>
        <a:lstStyle/>
        <a:p>
          <a:r>
            <a:rPr lang="en-US" dirty="0" smtClean="0"/>
            <a:t>Look and feel</a:t>
          </a:r>
          <a:endParaRPr lang="en-US" dirty="0"/>
        </a:p>
      </dgm:t>
    </dgm:pt>
    <dgm:pt modelId="{6A98A601-BF05-45F6-9409-C468A5EE6D3A}" type="parTrans" cxnId="{AF020E3B-6190-453E-8F3C-41415CF8737C}">
      <dgm:prSet/>
      <dgm:spPr/>
      <dgm:t>
        <a:bodyPr/>
        <a:lstStyle/>
        <a:p>
          <a:endParaRPr lang="en-US"/>
        </a:p>
      </dgm:t>
    </dgm:pt>
    <dgm:pt modelId="{95002BAA-EE51-4BCE-AB3E-95848D28AC63}" type="sibTrans" cxnId="{AF020E3B-6190-453E-8F3C-41415CF8737C}">
      <dgm:prSet/>
      <dgm:spPr/>
      <dgm:t>
        <a:bodyPr/>
        <a:lstStyle/>
        <a:p>
          <a:endParaRPr lang="en-US"/>
        </a:p>
      </dgm:t>
    </dgm:pt>
    <dgm:pt modelId="{8DEAE4C9-F27A-458F-BB49-F7E1CF9460D5}">
      <dgm:prSet phldrT="[Text]"/>
      <dgm:spPr/>
      <dgm:t>
        <a:bodyPr/>
        <a:lstStyle/>
        <a:p>
          <a:r>
            <a:rPr lang="en-US" dirty="0" smtClean="0"/>
            <a:t>Emotional branding</a:t>
          </a:r>
          <a:endParaRPr lang="en-US" dirty="0"/>
        </a:p>
      </dgm:t>
    </dgm:pt>
    <dgm:pt modelId="{9BCD5E76-770E-46F7-ADC1-51961DF70FE8}" type="parTrans" cxnId="{1CCE952A-44CB-4ABF-9C39-14D1A3BB82E0}">
      <dgm:prSet/>
      <dgm:spPr/>
      <dgm:t>
        <a:bodyPr/>
        <a:lstStyle/>
        <a:p>
          <a:endParaRPr lang="en-US"/>
        </a:p>
      </dgm:t>
    </dgm:pt>
    <dgm:pt modelId="{8B35CE15-D1D2-43F0-B7E7-0AB5D3D3AD8F}" type="sibTrans" cxnId="{1CCE952A-44CB-4ABF-9C39-14D1A3BB82E0}">
      <dgm:prSet/>
      <dgm:spPr/>
      <dgm:t>
        <a:bodyPr/>
        <a:lstStyle/>
        <a:p>
          <a:endParaRPr lang="en-US"/>
        </a:p>
      </dgm:t>
    </dgm:pt>
    <dgm:pt modelId="{9536E1F6-C65F-4ACC-B5BC-1A6583AE7076}">
      <dgm:prSet phldrT="[Text]"/>
      <dgm:spPr/>
      <dgm:t>
        <a:bodyPr/>
        <a:lstStyle/>
        <a:p>
          <a:r>
            <a:rPr lang="en-US" dirty="0" smtClean="0"/>
            <a:t>Organizational returns</a:t>
          </a:r>
          <a:endParaRPr lang="en-US" dirty="0"/>
        </a:p>
      </dgm:t>
    </dgm:pt>
    <dgm:pt modelId="{22650B69-21A7-452D-A7D5-49ED0987A439}" type="parTrans" cxnId="{F200C49E-942D-4B29-9560-31AB257ACBD0}">
      <dgm:prSet/>
      <dgm:spPr/>
      <dgm:t>
        <a:bodyPr/>
        <a:lstStyle/>
        <a:p>
          <a:endParaRPr lang="en-US"/>
        </a:p>
      </dgm:t>
    </dgm:pt>
    <dgm:pt modelId="{120AC3EC-68EF-4671-98C7-CE0A5008B6D1}" type="sibTrans" cxnId="{F200C49E-942D-4B29-9560-31AB257ACBD0}">
      <dgm:prSet/>
      <dgm:spPr/>
      <dgm:t>
        <a:bodyPr/>
        <a:lstStyle/>
        <a:p>
          <a:endParaRPr lang="en-US"/>
        </a:p>
      </dgm:t>
    </dgm:pt>
    <dgm:pt modelId="{99BB5D95-F879-4041-B6A1-EDBF896514B6}">
      <dgm:prSet phldrT="[Text]"/>
      <dgm:spPr/>
      <dgm:t>
        <a:bodyPr/>
        <a:lstStyle/>
        <a:p>
          <a:r>
            <a:rPr lang="en-US" dirty="0" smtClean="0"/>
            <a:t>Features</a:t>
          </a:r>
          <a:endParaRPr lang="en-US" dirty="0"/>
        </a:p>
      </dgm:t>
    </dgm:pt>
    <dgm:pt modelId="{8A3C2F2C-B892-45CC-9F7C-92CDD37C64FF}" type="parTrans" cxnId="{EC615D81-B092-4C9C-A9D2-16A9C7EF5567}">
      <dgm:prSet/>
      <dgm:spPr/>
      <dgm:t>
        <a:bodyPr/>
        <a:lstStyle/>
        <a:p>
          <a:endParaRPr lang="en-US"/>
        </a:p>
      </dgm:t>
    </dgm:pt>
    <dgm:pt modelId="{AF434159-EF25-4A3D-A7BF-E959593F21EB}" type="sibTrans" cxnId="{EC615D81-B092-4C9C-A9D2-16A9C7EF5567}">
      <dgm:prSet/>
      <dgm:spPr/>
      <dgm:t>
        <a:bodyPr/>
        <a:lstStyle/>
        <a:p>
          <a:endParaRPr lang="en-US"/>
        </a:p>
      </dgm:t>
    </dgm:pt>
    <dgm:pt modelId="{79C05FDC-AD46-4E55-9466-0689A06351ED}">
      <dgm:prSet phldrT="[Text]"/>
      <dgm:spPr/>
      <dgm:t>
        <a:bodyPr/>
        <a:lstStyle/>
        <a:p>
          <a:r>
            <a:rPr lang="en-US" dirty="0" smtClean="0"/>
            <a:t>Usability &amp; Experience</a:t>
          </a:r>
          <a:endParaRPr lang="en-US" dirty="0"/>
        </a:p>
      </dgm:t>
    </dgm:pt>
    <dgm:pt modelId="{0A73E8A0-0132-43C2-B032-C6EF7462DF4A}" type="parTrans" cxnId="{9C2FCA14-6DC9-40AA-B702-87B19BF18B49}">
      <dgm:prSet/>
      <dgm:spPr/>
      <dgm:t>
        <a:bodyPr/>
        <a:lstStyle/>
        <a:p>
          <a:endParaRPr lang="en-US"/>
        </a:p>
      </dgm:t>
    </dgm:pt>
    <dgm:pt modelId="{221CF85A-6A63-4DD6-951F-3F95DEBC94CC}" type="sibTrans" cxnId="{9C2FCA14-6DC9-40AA-B702-87B19BF18B49}">
      <dgm:prSet/>
      <dgm:spPr/>
      <dgm:t>
        <a:bodyPr/>
        <a:lstStyle/>
        <a:p>
          <a:endParaRPr lang="en-US"/>
        </a:p>
      </dgm:t>
    </dgm:pt>
    <dgm:pt modelId="{B3F15984-8B8B-4E05-AE45-E99FE890DD16}">
      <dgm:prSet phldrT="[Text]"/>
      <dgm:spPr/>
      <dgm:t>
        <a:bodyPr/>
        <a:lstStyle/>
        <a:p>
          <a:r>
            <a:rPr lang="en-US" dirty="0" smtClean="0"/>
            <a:t>Features</a:t>
          </a:r>
          <a:endParaRPr lang="en-US" dirty="0"/>
        </a:p>
      </dgm:t>
    </dgm:pt>
    <dgm:pt modelId="{F9F49A34-608E-41B0-9519-FA2F8D9B2A52}" type="parTrans" cxnId="{54EDADF1-68D0-4B3A-A54A-F251C626E6ED}">
      <dgm:prSet/>
      <dgm:spPr/>
      <dgm:t>
        <a:bodyPr/>
        <a:lstStyle/>
        <a:p>
          <a:endParaRPr lang="en-US"/>
        </a:p>
      </dgm:t>
    </dgm:pt>
    <dgm:pt modelId="{81F2A95C-44B9-46BB-9536-154EAAB55685}" type="sibTrans" cxnId="{54EDADF1-68D0-4B3A-A54A-F251C626E6ED}">
      <dgm:prSet/>
      <dgm:spPr/>
      <dgm:t>
        <a:bodyPr/>
        <a:lstStyle/>
        <a:p>
          <a:endParaRPr lang="en-US"/>
        </a:p>
      </dgm:t>
    </dgm:pt>
    <dgm:pt modelId="{F0E163F0-36B2-4DB1-812E-9F79BBF3045E}">
      <dgm:prSet phldrT="[Text]"/>
      <dgm:spPr/>
      <dgm:t>
        <a:bodyPr/>
        <a:lstStyle/>
        <a:p>
          <a:r>
            <a:rPr lang="en-US" dirty="0" smtClean="0"/>
            <a:t>Increased revenue</a:t>
          </a:r>
          <a:endParaRPr lang="en-US" dirty="0"/>
        </a:p>
      </dgm:t>
    </dgm:pt>
    <dgm:pt modelId="{1B8339B9-F472-4528-882E-18D717561E03}" type="parTrans" cxnId="{ABE7341B-EE3D-43B1-A13D-96958E63B8ED}">
      <dgm:prSet/>
      <dgm:spPr/>
      <dgm:t>
        <a:bodyPr/>
        <a:lstStyle/>
        <a:p>
          <a:endParaRPr lang="en-US"/>
        </a:p>
      </dgm:t>
    </dgm:pt>
    <dgm:pt modelId="{B5906018-F3A5-4E8C-B409-99D92EC99947}" type="sibTrans" cxnId="{ABE7341B-EE3D-43B1-A13D-96958E63B8ED}">
      <dgm:prSet/>
      <dgm:spPr/>
      <dgm:t>
        <a:bodyPr/>
        <a:lstStyle/>
        <a:p>
          <a:endParaRPr lang="en-US"/>
        </a:p>
      </dgm:t>
    </dgm:pt>
    <dgm:pt modelId="{2922EF75-4972-497E-81F5-DA1C1717BDE9}">
      <dgm:prSet phldrT="[Text]"/>
      <dgm:spPr/>
      <dgm:t>
        <a:bodyPr/>
        <a:lstStyle/>
        <a:p>
          <a:r>
            <a:rPr lang="en-US" dirty="0" smtClean="0"/>
            <a:t>Reduced cost </a:t>
          </a:r>
          <a:endParaRPr lang="en-US" dirty="0"/>
        </a:p>
      </dgm:t>
    </dgm:pt>
    <dgm:pt modelId="{187EEF4D-1A6A-4939-8BAE-D15430A26E40}" type="parTrans" cxnId="{46168CC7-D4EA-4F60-B48F-C9338E3B9AF9}">
      <dgm:prSet/>
      <dgm:spPr/>
      <dgm:t>
        <a:bodyPr/>
        <a:lstStyle/>
        <a:p>
          <a:endParaRPr lang="en-US"/>
        </a:p>
      </dgm:t>
    </dgm:pt>
    <dgm:pt modelId="{16ADFCC2-5AF2-4361-B26A-0F6DBA8B6617}" type="sibTrans" cxnId="{46168CC7-D4EA-4F60-B48F-C9338E3B9AF9}">
      <dgm:prSet/>
      <dgm:spPr/>
      <dgm:t>
        <a:bodyPr/>
        <a:lstStyle/>
        <a:p>
          <a:endParaRPr lang="en-US"/>
        </a:p>
      </dgm:t>
    </dgm:pt>
    <dgm:pt modelId="{434BDD7C-1D0F-489C-BEEB-B0ED16739502}">
      <dgm:prSet phldrT="[Text]"/>
      <dgm:spPr/>
      <dgm:t>
        <a:bodyPr/>
        <a:lstStyle/>
        <a:p>
          <a:r>
            <a:rPr lang="en-US" dirty="0" smtClean="0"/>
            <a:t>Increased goodwill</a:t>
          </a:r>
          <a:endParaRPr lang="en-US" dirty="0"/>
        </a:p>
      </dgm:t>
    </dgm:pt>
    <dgm:pt modelId="{6BEAB73B-59B5-45B1-B498-9B7D2FEB1FF0}" type="parTrans" cxnId="{0A309117-1FBE-49F9-81BB-FF62F3C89B4C}">
      <dgm:prSet/>
      <dgm:spPr/>
      <dgm:t>
        <a:bodyPr/>
        <a:lstStyle/>
        <a:p>
          <a:endParaRPr lang="en-US"/>
        </a:p>
      </dgm:t>
    </dgm:pt>
    <dgm:pt modelId="{12A70D84-8E4B-44F8-B3E6-4008041C6F1F}" type="sibTrans" cxnId="{0A309117-1FBE-49F9-81BB-FF62F3C89B4C}">
      <dgm:prSet/>
      <dgm:spPr/>
      <dgm:t>
        <a:bodyPr/>
        <a:lstStyle/>
        <a:p>
          <a:endParaRPr lang="en-US"/>
        </a:p>
      </dgm:t>
    </dgm:pt>
    <dgm:pt modelId="{278A69E2-FDE2-4F31-80A3-D4437127C469}">
      <dgm:prSet phldrT="[Text]"/>
      <dgm:spPr/>
      <dgm:t>
        <a:bodyPr/>
        <a:lstStyle/>
        <a:p>
          <a:r>
            <a:rPr lang="en-US" dirty="0" smtClean="0"/>
            <a:t>Content</a:t>
          </a:r>
          <a:endParaRPr lang="en-US" dirty="0"/>
        </a:p>
      </dgm:t>
    </dgm:pt>
    <dgm:pt modelId="{31B50CE1-F0C1-449F-ABAB-527D49FC380A}" type="parTrans" cxnId="{39C2352C-6F7A-4CFA-B7A9-070B06522956}">
      <dgm:prSet/>
      <dgm:spPr/>
      <dgm:t>
        <a:bodyPr/>
        <a:lstStyle/>
        <a:p>
          <a:endParaRPr lang="en-US"/>
        </a:p>
      </dgm:t>
    </dgm:pt>
    <dgm:pt modelId="{1F22049D-027B-4CC2-BFB2-814E073CE892}" type="sibTrans" cxnId="{39C2352C-6F7A-4CFA-B7A9-070B06522956}">
      <dgm:prSet/>
      <dgm:spPr/>
      <dgm:t>
        <a:bodyPr/>
        <a:lstStyle/>
        <a:p>
          <a:endParaRPr lang="en-US"/>
        </a:p>
      </dgm:t>
    </dgm:pt>
    <dgm:pt modelId="{C77D8EF7-DB6B-43FB-BD74-BF7C3A650FC4}" type="pres">
      <dgm:prSet presAssocID="{75149F70-C252-4F0B-B264-175A8E508767}" presName="linear" presStyleCnt="0">
        <dgm:presLayoutVars>
          <dgm:dir/>
          <dgm:animLvl val="lvl"/>
          <dgm:resizeHandles val="exact"/>
        </dgm:presLayoutVars>
      </dgm:prSet>
      <dgm:spPr/>
      <dgm:t>
        <a:bodyPr/>
        <a:lstStyle/>
        <a:p>
          <a:endParaRPr lang="en-US"/>
        </a:p>
      </dgm:t>
    </dgm:pt>
    <dgm:pt modelId="{289D67BC-2278-4E78-A164-1B71196E099E}" type="pres">
      <dgm:prSet presAssocID="{01997277-654B-40D4-B363-74D5980E0DEA}" presName="parentLin" presStyleCnt="0"/>
      <dgm:spPr/>
    </dgm:pt>
    <dgm:pt modelId="{12567CAB-C56D-4FE6-BA6A-D301DBB803BF}" type="pres">
      <dgm:prSet presAssocID="{01997277-654B-40D4-B363-74D5980E0DEA}" presName="parentLeftMargin" presStyleLbl="node1" presStyleIdx="0" presStyleCnt="4"/>
      <dgm:spPr/>
      <dgm:t>
        <a:bodyPr/>
        <a:lstStyle/>
        <a:p>
          <a:endParaRPr lang="en-US"/>
        </a:p>
      </dgm:t>
    </dgm:pt>
    <dgm:pt modelId="{C3DD007D-D48B-4E0B-838F-A78669B0FD7C}" type="pres">
      <dgm:prSet presAssocID="{01997277-654B-40D4-B363-74D5980E0DEA}" presName="parentText" presStyleLbl="node1" presStyleIdx="0" presStyleCnt="4">
        <dgm:presLayoutVars>
          <dgm:chMax val="0"/>
          <dgm:bulletEnabled val="1"/>
        </dgm:presLayoutVars>
      </dgm:prSet>
      <dgm:spPr/>
      <dgm:t>
        <a:bodyPr/>
        <a:lstStyle/>
        <a:p>
          <a:endParaRPr lang="en-US"/>
        </a:p>
      </dgm:t>
    </dgm:pt>
    <dgm:pt modelId="{F71B6660-BB7D-497A-A572-A3776AFB8D88}" type="pres">
      <dgm:prSet presAssocID="{01997277-654B-40D4-B363-74D5980E0DEA}" presName="negativeSpace" presStyleCnt="0"/>
      <dgm:spPr/>
    </dgm:pt>
    <dgm:pt modelId="{7E6185F4-A92F-41EB-87E2-EE4A389500C9}" type="pres">
      <dgm:prSet presAssocID="{01997277-654B-40D4-B363-74D5980E0DEA}" presName="childText" presStyleLbl="conFgAcc1" presStyleIdx="0" presStyleCnt="4">
        <dgm:presLayoutVars>
          <dgm:bulletEnabled val="1"/>
        </dgm:presLayoutVars>
      </dgm:prSet>
      <dgm:spPr/>
      <dgm:t>
        <a:bodyPr/>
        <a:lstStyle/>
        <a:p>
          <a:endParaRPr lang="en-US"/>
        </a:p>
      </dgm:t>
    </dgm:pt>
    <dgm:pt modelId="{A73F2CE3-E4AC-4FFE-84A2-2B512AEFA26C}" type="pres">
      <dgm:prSet presAssocID="{77110244-512E-43C4-974B-1E893F04DFA3}" presName="spaceBetweenRectangles" presStyleCnt="0"/>
      <dgm:spPr/>
    </dgm:pt>
    <dgm:pt modelId="{03C379D9-5310-41EA-9FCA-8AF2F9C43709}" type="pres">
      <dgm:prSet presAssocID="{19569605-B438-4C3A-BBB3-07178BE560E6}" presName="parentLin" presStyleCnt="0"/>
      <dgm:spPr/>
    </dgm:pt>
    <dgm:pt modelId="{14F90397-46C5-4AA2-BDD3-097161D94A42}" type="pres">
      <dgm:prSet presAssocID="{19569605-B438-4C3A-BBB3-07178BE560E6}" presName="parentLeftMargin" presStyleLbl="node1" presStyleIdx="0" presStyleCnt="4"/>
      <dgm:spPr/>
      <dgm:t>
        <a:bodyPr/>
        <a:lstStyle/>
        <a:p>
          <a:endParaRPr lang="en-US"/>
        </a:p>
      </dgm:t>
    </dgm:pt>
    <dgm:pt modelId="{11F11284-54F7-4CD0-80B1-FCEF271FBAE5}" type="pres">
      <dgm:prSet presAssocID="{19569605-B438-4C3A-BBB3-07178BE560E6}" presName="parentText" presStyleLbl="node1" presStyleIdx="1" presStyleCnt="4">
        <dgm:presLayoutVars>
          <dgm:chMax val="0"/>
          <dgm:bulletEnabled val="1"/>
        </dgm:presLayoutVars>
      </dgm:prSet>
      <dgm:spPr/>
      <dgm:t>
        <a:bodyPr/>
        <a:lstStyle/>
        <a:p>
          <a:endParaRPr lang="en-US"/>
        </a:p>
      </dgm:t>
    </dgm:pt>
    <dgm:pt modelId="{CB7078BA-15EF-496D-B0EE-D88208276D74}" type="pres">
      <dgm:prSet presAssocID="{19569605-B438-4C3A-BBB3-07178BE560E6}" presName="negativeSpace" presStyleCnt="0"/>
      <dgm:spPr/>
    </dgm:pt>
    <dgm:pt modelId="{F05362F7-CF81-4872-8B1C-726124F1E54D}" type="pres">
      <dgm:prSet presAssocID="{19569605-B438-4C3A-BBB3-07178BE560E6}" presName="childText" presStyleLbl="conFgAcc1" presStyleIdx="1" presStyleCnt="4">
        <dgm:presLayoutVars>
          <dgm:bulletEnabled val="1"/>
        </dgm:presLayoutVars>
      </dgm:prSet>
      <dgm:spPr/>
      <dgm:t>
        <a:bodyPr/>
        <a:lstStyle/>
        <a:p>
          <a:endParaRPr lang="en-US"/>
        </a:p>
      </dgm:t>
    </dgm:pt>
    <dgm:pt modelId="{8648F199-0ABB-46A1-B548-6AC79793229C}" type="pres">
      <dgm:prSet presAssocID="{C7122C57-19E0-4142-BE5F-58EBE8A5BC6D}" presName="spaceBetweenRectangles" presStyleCnt="0"/>
      <dgm:spPr/>
    </dgm:pt>
    <dgm:pt modelId="{63F4F043-7348-4F29-B5B1-5D22AFADC266}" type="pres">
      <dgm:prSet presAssocID="{78F714BC-282B-4CF0-ABA0-2905CEED1643}" presName="parentLin" presStyleCnt="0"/>
      <dgm:spPr/>
    </dgm:pt>
    <dgm:pt modelId="{93EB6700-26D2-4203-8B12-90D8E3526B7C}" type="pres">
      <dgm:prSet presAssocID="{78F714BC-282B-4CF0-ABA0-2905CEED1643}" presName="parentLeftMargin" presStyleLbl="node1" presStyleIdx="1" presStyleCnt="4"/>
      <dgm:spPr/>
      <dgm:t>
        <a:bodyPr/>
        <a:lstStyle/>
        <a:p>
          <a:endParaRPr lang="en-US"/>
        </a:p>
      </dgm:t>
    </dgm:pt>
    <dgm:pt modelId="{0B471CD7-99BD-4237-A1FA-D10384F688B7}" type="pres">
      <dgm:prSet presAssocID="{78F714BC-282B-4CF0-ABA0-2905CEED1643}" presName="parentText" presStyleLbl="node1" presStyleIdx="2" presStyleCnt="4">
        <dgm:presLayoutVars>
          <dgm:chMax val="0"/>
          <dgm:bulletEnabled val="1"/>
        </dgm:presLayoutVars>
      </dgm:prSet>
      <dgm:spPr/>
      <dgm:t>
        <a:bodyPr/>
        <a:lstStyle/>
        <a:p>
          <a:endParaRPr lang="en-US"/>
        </a:p>
      </dgm:t>
    </dgm:pt>
    <dgm:pt modelId="{D31EB153-7838-4708-8BE4-7F9BA8B0981C}" type="pres">
      <dgm:prSet presAssocID="{78F714BC-282B-4CF0-ABA0-2905CEED1643}" presName="negativeSpace" presStyleCnt="0"/>
      <dgm:spPr/>
    </dgm:pt>
    <dgm:pt modelId="{B641F55C-AC59-4F95-A11D-EA9E442DB80D}" type="pres">
      <dgm:prSet presAssocID="{78F714BC-282B-4CF0-ABA0-2905CEED1643}" presName="childText" presStyleLbl="conFgAcc1" presStyleIdx="2" presStyleCnt="4">
        <dgm:presLayoutVars>
          <dgm:bulletEnabled val="1"/>
        </dgm:presLayoutVars>
      </dgm:prSet>
      <dgm:spPr/>
      <dgm:t>
        <a:bodyPr/>
        <a:lstStyle/>
        <a:p>
          <a:endParaRPr lang="en-US"/>
        </a:p>
      </dgm:t>
    </dgm:pt>
    <dgm:pt modelId="{704F6B77-A284-462B-BBDE-9B7128E5F844}" type="pres">
      <dgm:prSet presAssocID="{18CAD99B-3B12-42B1-A56A-DCEB6394C5C9}" presName="spaceBetweenRectangles" presStyleCnt="0"/>
      <dgm:spPr/>
    </dgm:pt>
    <dgm:pt modelId="{72090EA5-B9EF-4B9C-B6A1-39BFA753FE26}" type="pres">
      <dgm:prSet presAssocID="{9536E1F6-C65F-4ACC-B5BC-1A6583AE7076}" presName="parentLin" presStyleCnt="0"/>
      <dgm:spPr/>
    </dgm:pt>
    <dgm:pt modelId="{2C5FEDEF-3062-4454-B4BF-F1B7FAAD887E}" type="pres">
      <dgm:prSet presAssocID="{9536E1F6-C65F-4ACC-B5BC-1A6583AE7076}" presName="parentLeftMargin" presStyleLbl="node1" presStyleIdx="2" presStyleCnt="4"/>
      <dgm:spPr/>
      <dgm:t>
        <a:bodyPr/>
        <a:lstStyle/>
        <a:p>
          <a:endParaRPr lang="en-US"/>
        </a:p>
      </dgm:t>
    </dgm:pt>
    <dgm:pt modelId="{2093C959-96E0-4DB1-A886-6D3F9655BBD8}" type="pres">
      <dgm:prSet presAssocID="{9536E1F6-C65F-4ACC-B5BC-1A6583AE7076}" presName="parentText" presStyleLbl="node1" presStyleIdx="3" presStyleCnt="4">
        <dgm:presLayoutVars>
          <dgm:chMax val="0"/>
          <dgm:bulletEnabled val="1"/>
        </dgm:presLayoutVars>
      </dgm:prSet>
      <dgm:spPr/>
      <dgm:t>
        <a:bodyPr/>
        <a:lstStyle/>
        <a:p>
          <a:endParaRPr lang="en-US"/>
        </a:p>
      </dgm:t>
    </dgm:pt>
    <dgm:pt modelId="{30D94FDD-D4F2-43CE-BABA-0AA0D002B2C1}" type="pres">
      <dgm:prSet presAssocID="{9536E1F6-C65F-4ACC-B5BC-1A6583AE7076}" presName="negativeSpace" presStyleCnt="0"/>
      <dgm:spPr/>
    </dgm:pt>
    <dgm:pt modelId="{88C345E5-53ED-4518-8EE8-FF82DA19A1A0}" type="pres">
      <dgm:prSet presAssocID="{9536E1F6-C65F-4ACC-B5BC-1A6583AE7076}" presName="childText" presStyleLbl="conFgAcc1" presStyleIdx="3" presStyleCnt="4">
        <dgm:presLayoutVars>
          <dgm:bulletEnabled val="1"/>
        </dgm:presLayoutVars>
      </dgm:prSet>
      <dgm:spPr/>
      <dgm:t>
        <a:bodyPr/>
        <a:lstStyle/>
        <a:p>
          <a:endParaRPr lang="en-US"/>
        </a:p>
      </dgm:t>
    </dgm:pt>
  </dgm:ptLst>
  <dgm:cxnLst>
    <dgm:cxn modelId="{1A7E0755-C233-49EA-90AC-C098D2139D8F}" srcId="{01997277-654B-40D4-B363-74D5980E0DEA}" destId="{A98290DD-F7FE-45CC-B537-544FD7B87F81}" srcOrd="2" destOrd="0" parTransId="{14BDA41C-BAF3-4EDE-B269-E3505BC5196E}" sibTransId="{C2740E9D-9040-4468-8215-9CB788B961EA}"/>
    <dgm:cxn modelId="{EC615D81-B092-4C9C-A9D2-16A9C7EF5567}" srcId="{19569605-B438-4C3A-BBB3-07178BE560E6}" destId="{99BB5D95-F879-4041-B6A1-EDBF896514B6}" srcOrd="1" destOrd="0" parTransId="{8A3C2F2C-B892-45CC-9F7C-92CDD37C64FF}" sibTransId="{AF434159-EF25-4A3D-A7BF-E959593F21EB}"/>
    <dgm:cxn modelId="{9C2FCA14-6DC9-40AA-B702-87B19BF18B49}" srcId="{78F714BC-282B-4CF0-ABA0-2905CEED1643}" destId="{79C05FDC-AD46-4E55-9466-0689A06351ED}" srcOrd="3" destOrd="0" parTransId="{0A73E8A0-0132-43C2-B032-C6EF7462DF4A}" sibTransId="{221CF85A-6A63-4DD6-951F-3F95DEBC94CC}"/>
    <dgm:cxn modelId="{9F5D9E6E-9575-4C35-A6AD-155E23C36EF4}" type="presOf" srcId="{2922EF75-4972-497E-81F5-DA1C1717BDE9}" destId="{88C345E5-53ED-4518-8EE8-FF82DA19A1A0}" srcOrd="0" destOrd="1" presId="urn:microsoft.com/office/officeart/2005/8/layout/list1"/>
    <dgm:cxn modelId="{B6902FD0-AF44-4F1A-B0CB-0A5A869AD19F}" srcId="{75149F70-C252-4F0B-B264-175A8E508767}" destId="{01997277-654B-40D4-B363-74D5980E0DEA}" srcOrd="0" destOrd="0" parTransId="{07EDB16C-4833-4E97-BE97-EB0589A9408C}" sibTransId="{77110244-512E-43C4-974B-1E893F04DFA3}"/>
    <dgm:cxn modelId="{7700F0B9-5E97-4698-9156-8EF3F993D20D}" type="presOf" srcId="{434BDD7C-1D0F-489C-BEEB-B0ED16739502}" destId="{88C345E5-53ED-4518-8EE8-FF82DA19A1A0}" srcOrd="0" destOrd="2" presId="urn:microsoft.com/office/officeart/2005/8/layout/list1"/>
    <dgm:cxn modelId="{AACA5C04-2DA9-4BA6-815C-92F0BD72156A}" type="presOf" srcId="{19569605-B438-4C3A-BBB3-07178BE560E6}" destId="{11F11284-54F7-4CD0-80B1-FCEF271FBAE5}" srcOrd="1" destOrd="0" presId="urn:microsoft.com/office/officeart/2005/8/layout/list1"/>
    <dgm:cxn modelId="{96F0A2F3-176D-4989-841F-98FF441CEB9A}" type="presOf" srcId="{3CD08E6A-E226-4172-B02E-2DBC15209FEB}" destId="{7E6185F4-A92F-41EB-87E2-EE4A389500C9}" srcOrd="0" destOrd="0" presId="urn:microsoft.com/office/officeart/2005/8/layout/list1"/>
    <dgm:cxn modelId="{5AD6559A-E3B4-4A14-8701-6EC7D868D38E}" type="presOf" srcId="{B3F15984-8B8B-4E05-AE45-E99FE890DD16}" destId="{B641F55C-AC59-4F95-A11D-EA9E442DB80D}" srcOrd="0" destOrd="2" presId="urn:microsoft.com/office/officeart/2005/8/layout/list1"/>
    <dgm:cxn modelId="{3144FEB3-E25C-4E0D-81B5-3ACBDA73E449}" srcId="{75149F70-C252-4F0B-B264-175A8E508767}" destId="{19569605-B438-4C3A-BBB3-07178BE560E6}" srcOrd="1" destOrd="0" parTransId="{C85552B8-62A6-46FA-8623-56EAE25BAFA0}" sibTransId="{C7122C57-19E0-4142-BE5F-58EBE8A5BC6D}"/>
    <dgm:cxn modelId="{ABE7341B-EE3D-43B1-A13D-96958E63B8ED}" srcId="{9536E1F6-C65F-4ACC-B5BC-1A6583AE7076}" destId="{F0E163F0-36B2-4DB1-812E-9F79BBF3045E}" srcOrd="0" destOrd="0" parTransId="{1B8339B9-F472-4528-882E-18D717561E03}" sibTransId="{B5906018-F3A5-4E8C-B409-99D92EC99947}"/>
    <dgm:cxn modelId="{0A309117-1FBE-49F9-81BB-FF62F3C89B4C}" srcId="{9536E1F6-C65F-4ACC-B5BC-1A6583AE7076}" destId="{434BDD7C-1D0F-489C-BEEB-B0ED16739502}" srcOrd="2" destOrd="0" parTransId="{6BEAB73B-59B5-45B1-B498-9B7D2FEB1FF0}" sibTransId="{12A70D84-8E4B-44F8-B3E6-4008041C6F1F}"/>
    <dgm:cxn modelId="{AF020E3B-6190-453E-8F3C-41415CF8737C}" srcId="{19569605-B438-4C3A-BBB3-07178BE560E6}" destId="{88CA6F61-F280-4CEA-9666-DB359B4B0AE3}" srcOrd="0" destOrd="0" parTransId="{6A98A601-BF05-45F6-9409-C468A5EE6D3A}" sibTransId="{95002BAA-EE51-4BCE-AB3E-95848D28AC63}"/>
    <dgm:cxn modelId="{2ED2FF69-3C76-4417-A62C-414A549173C8}" type="presOf" srcId="{19569605-B438-4C3A-BBB3-07178BE560E6}" destId="{14F90397-46C5-4AA2-BDD3-097161D94A42}" srcOrd="0" destOrd="0" presId="urn:microsoft.com/office/officeart/2005/8/layout/list1"/>
    <dgm:cxn modelId="{44456BDC-F190-46F7-942E-80DF37F88794}" type="presOf" srcId="{79C05FDC-AD46-4E55-9466-0689A06351ED}" destId="{B641F55C-AC59-4F95-A11D-EA9E442DB80D}" srcOrd="0" destOrd="3" presId="urn:microsoft.com/office/officeart/2005/8/layout/list1"/>
    <dgm:cxn modelId="{920B20A1-040F-4696-9652-712D0208E84D}" type="presOf" srcId="{A76016E2-D4E7-4A64-A6D1-318BD264A66E}" destId="{7E6185F4-A92F-41EB-87E2-EE4A389500C9}" srcOrd="0" destOrd="1" presId="urn:microsoft.com/office/officeart/2005/8/layout/list1"/>
    <dgm:cxn modelId="{1CCE952A-44CB-4ABF-9C39-14D1A3BB82E0}" srcId="{78F714BC-282B-4CF0-ABA0-2905CEED1643}" destId="{8DEAE4C9-F27A-458F-BB49-F7E1CF9460D5}" srcOrd="0" destOrd="0" parTransId="{9BCD5E76-770E-46F7-ADC1-51961DF70FE8}" sibTransId="{8B35CE15-D1D2-43F0-B7E7-0AB5D3D3AD8F}"/>
    <dgm:cxn modelId="{93A67215-5185-4457-99A0-AF8E8EE35C6C}" srcId="{01997277-654B-40D4-B363-74D5980E0DEA}" destId="{A76016E2-D4E7-4A64-A6D1-318BD264A66E}" srcOrd="1" destOrd="0" parTransId="{31169289-66A6-4D0E-9218-064AF5D826A5}" sibTransId="{A8D6CA45-6246-41B0-8CBF-EDCC1C1D2740}"/>
    <dgm:cxn modelId="{39C2352C-6F7A-4CFA-B7A9-070B06522956}" srcId="{78F714BC-282B-4CF0-ABA0-2905CEED1643}" destId="{278A69E2-FDE2-4F31-80A3-D4437127C469}" srcOrd="1" destOrd="0" parTransId="{31B50CE1-F0C1-449F-ABAB-527D49FC380A}" sibTransId="{1F22049D-027B-4CC2-BFB2-814E073CE892}"/>
    <dgm:cxn modelId="{D4DED5CF-6850-42B4-A668-AC7CCED49570}" type="presOf" srcId="{278A69E2-FDE2-4F31-80A3-D4437127C469}" destId="{B641F55C-AC59-4F95-A11D-EA9E442DB80D}" srcOrd="0" destOrd="1" presId="urn:microsoft.com/office/officeart/2005/8/layout/list1"/>
    <dgm:cxn modelId="{F678FADF-C7D0-4F20-B19F-9732671470BA}" type="presOf" srcId="{8DEAE4C9-F27A-458F-BB49-F7E1CF9460D5}" destId="{B641F55C-AC59-4F95-A11D-EA9E442DB80D}" srcOrd="0" destOrd="0" presId="urn:microsoft.com/office/officeart/2005/8/layout/list1"/>
    <dgm:cxn modelId="{91DF08CE-4E26-4969-87EF-1D6D438673EA}" srcId="{01997277-654B-40D4-B363-74D5980E0DEA}" destId="{3CD08E6A-E226-4172-B02E-2DBC15209FEB}" srcOrd="0" destOrd="0" parTransId="{179D9481-AC66-4744-AFD6-C74290902EBD}" sibTransId="{771BCA34-47F0-46C4-B7A4-A210E9C7F375}"/>
    <dgm:cxn modelId="{F200C49E-942D-4B29-9560-31AB257ACBD0}" srcId="{75149F70-C252-4F0B-B264-175A8E508767}" destId="{9536E1F6-C65F-4ACC-B5BC-1A6583AE7076}" srcOrd="3" destOrd="0" parTransId="{22650B69-21A7-452D-A7D5-49ED0987A439}" sibTransId="{120AC3EC-68EF-4671-98C7-CE0A5008B6D1}"/>
    <dgm:cxn modelId="{46168CC7-D4EA-4F60-B48F-C9338E3B9AF9}" srcId="{9536E1F6-C65F-4ACC-B5BC-1A6583AE7076}" destId="{2922EF75-4972-497E-81F5-DA1C1717BDE9}" srcOrd="1" destOrd="0" parTransId="{187EEF4D-1A6A-4939-8BAE-D15430A26E40}" sibTransId="{16ADFCC2-5AF2-4361-B26A-0F6DBA8B6617}"/>
    <dgm:cxn modelId="{85BA46C7-4D78-420B-89E0-482F2A62911C}" type="presOf" srcId="{78F714BC-282B-4CF0-ABA0-2905CEED1643}" destId="{93EB6700-26D2-4203-8B12-90D8E3526B7C}" srcOrd="0" destOrd="0" presId="urn:microsoft.com/office/officeart/2005/8/layout/list1"/>
    <dgm:cxn modelId="{D235A1F3-84CB-4239-9437-399E94020894}" type="presOf" srcId="{99BB5D95-F879-4041-B6A1-EDBF896514B6}" destId="{F05362F7-CF81-4872-8B1C-726124F1E54D}" srcOrd="0" destOrd="1" presId="urn:microsoft.com/office/officeart/2005/8/layout/list1"/>
    <dgm:cxn modelId="{8FECA973-2981-42A8-9A24-534DDA78B6B0}" type="presOf" srcId="{F0E163F0-36B2-4DB1-812E-9F79BBF3045E}" destId="{88C345E5-53ED-4518-8EE8-FF82DA19A1A0}" srcOrd="0" destOrd="0" presId="urn:microsoft.com/office/officeart/2005/8/layout/list1"/>
    <dgm:cxn modelId="{9756F1CA-4542-463C-8A8C-7FB448CFBE5E}" type="presOf" srcId="{75149F70-C252-4F0B-B264-175A8E508767}" destId="{C77D8EF7-DB6B-43FB-BD74-BF7C3A650FC4}" srcOrd="0" destOrd="0" presId="urn:microsoft.com/office/officeart/2005/8/layout/list1"/>
    <dgm:cxn modelId="{F190921D-F5E8-4BEF-B75D-EC81249AB2D3}" type="presOf" srcId="{01997277-654B-40D4-B363-74D5980E0DEA}" destId="{C3DD007D-D48B-4E0B-838F-A78669B0FD7C}" srcOrd="1" destOrd="0" presId="urn:microsoft.com/office/officeart/2005/8/layout/list1"/>
    <dgm:cxn modelId="{54EDADF1-68D0-4B3A-A54A-F251C626E6ED}" srcId="{78F714BC-282B-4CF0-ABA0-2905CEED1643}" destId="{B3F15984-8B8B-4E05-AE45-E99FE890DD16}" srcOrd="2" destOrd="0" parTransId="{F9F49A34-608E-41B0-9519-FA2F8D9B2A52}" sibTransId="{81F2A95C-44B9-46BB-9536-154EAAB55685}"/>
    <dgm:cxn modelId="{3EE97876-CF71-457A-B801-4B3ECF0B562A}" type="presOf" srcId="{01997277-654B-40D4-B363-74D5980E0DEA}" destId="{12567CAB-C56D-4FE6-BA6A-D301DBB803BF}" srcOrd="0" destOrd="0" presId="urn:microsoft.com/office/officeart/2005/8/layout/list1"/>
    <dgm:cxn modelId="{30E71E78-A9A8-4CE5-A280-B67EA78EC4FC}" type="presOf" srcId="{88CA6F61-F280-4CEA-9666-DB359B4B0AE3}" destId="{F05362F7-CF81-4872-8B1C-726124F1E54D}" srcOrd="0" destOrd="0" presId="urn:microsoft.com/office/officeart/2005/8/layout/list1"/>
    <dgm:cxn modelId="{BB06D731-F703-487F-A7D6-3F9F97A88651}" type="presOf" srcId="{9536E1F6-C65F-4ACC-B5BC-1A6583AE7076}" destId="{2C5FEDEF-3062-4454-B4BF-F1B7FAAD887E}" srcOrd="0" destOrd="0" presId="urn:microsoft.com/office/officeart/2005/8/layout/list1"/>
    <dgm:cxn modelId="{6CA8CFE6-F383-438B-8368-30DF0C404BD1}" srcId="{75149F70-C252-4F0B-B264-175A8E508767}" destId="{78F714BC-282B-4CF0-ABA0-2905CEED1643}" srcOrd="2" destOrd="0" parTransId="{6779A4F5-53FC-466A-89CB-7E553229C916}" sibTransId="{18CAD99B-3B12-42B1-A56A-DCEB6394C5C9}"/>
    <dgm:cxn modelId="{A87E756B-58B7-4B87-A368-240EE89DE4BD}" type="presOf" srcId="{A98290DD-F7FE-45CC-B537-544FD7B87F81}" destId="{7E6185F4-A92F-41EB-87E2-EE4A389500C9}" srcOrd="0" destOrd="2" presId="urn:microsoft.com/office/officeart/2005/8/layout/list1"/>
    <dgm:cxn modelId="{34D146E8-8C58-42B8-8C94-1C0A8FA1808A}" type="presOf" srcId="{78F714BC-282B-4CF0-ABA0-2905CEED1643}" destId="{0B471CD7-99BD-4237-A1FA-D10384F688B7}" srcOrd="1" destOrd="0" presId="urn:microsoft.com/office/officeart/2005/8/layout/list1"/>
    <dgm:cxn modelId="{53B1B813-625D-4790-8791-62E92DBBA124}" type="presOf" srcId="{9536E1F6-C65F-4ACC-B5BC-1A6583AE7076}" destId="{2093C959-96E0-4DB1-A886-6D3F9655BBD8}" srcOrd="1" destOrd="0" presId="urn:microsoft.com/office/officeart/2005/8/layout/list1"/>
    <dgm:cxn modelId="{5192BD34-8BE4-4BC1-B6D7-879A0EE42208}" type="presParOf" srcId="{C77D8EF7-DB6B-43FB-BD74-BF7C3A650FC4}" destId="{289D67BC-2278-4E78-A164-1B71196E099E}" srcOrd="0" destOrd="0" presId="urn:microsoft.com/office/officeart/2005/8/layout/list1"/>
    <dgm:cxn modelId="{A1F6127D-0AAF-4CB0-8C4C-B8B470179CE4}" type="presParOf" srcId="{289D67BC-2278-4E78-A164-1B71196E099E}" destId="{12567CAB-C56D-4FE6-BA6A-D301DBB803BF}" srcOrd="0" destOrd="0" presId="urn:microsoft.com/office/officeart/2005/8/layout/list1"/>
    <dgm:cxn modelId="{13FDC650-BAEB-4327-911A-7415D1CE663F}" type="presParOf" srcId="{289D67BC-2278-4E78-A164-1B71196E099E}" destId="{C3DD007D-D48B-4E0B-838F-A78669B0FD7C}" srcOrd="1" destOrd="0" presId="urn:microsoft.com/office/officeart/2005/8/layout/list1"/>
    <dgm:cxn modelId="{63F2EF64-C5F0-4CF3-A3E3-7796B1E57689}" type="presParOf" srcId="{C77D8EF7-DB6B-43FB-BD74-BF7C3A650FC4}" destId="{F71B6660-BB7D-497A-A572-A3776AFB8D88}" srcOrd="1" destOrd="0" presId="urn:microsoft.com/office/officeart/2005/8/layout/list1"/>
    <dgm:cxn modelId="{A211054C-F3F3-49ED-968B-F47F7E20D12B}" type="presParOf" srcId="{C77D8EF7-DB6B-43FB-BD74-BF7C3A650FC4}" destId="{7E6185F4-A92F-41EB-87E2-EE4A389500C9}" srcOrd="2" destOrd="0" presId="urn:microsoft.com/office/officeart/2005/8/layout/list1"/>
    <dgm:cxn modelId="{E22C110D-E34F-4841-A2E8-25C18BCAC0BD}" type="presParOf" srcId="{C77D8EF7-DB6B-43FB-BD74-BF7C3A650FC4}" destId="{A73F2CE3-E4AC-4FFE-84A2-2B512AEFA26C}" srcOrd="3" destOrd="0" presId="urn:microsoft.com/office/officeart/2005/8/layout/list1"/>
    <dgm:cxn modelId="{71E08361-0373-4E17-827D-2E82656361F8}" type="presParOf" srcId="{C77D8EF7-DB6B-43FB-BD74-BF7C3A650FC4}" destId="{03C379D9-5310-41EA-9FCA-8AF2F9C43709}" srcOrd="4" destOrd="0" presId="urn:microsoft.com/office/officeart/2005/8/layout/list1"/>
    <dgm:cxn modelId="{97E73F51-0D51-427F-9904-F582B2E8AD76}" type="presParOf" srcId="{03C379D9-5310-41EA-9FCA-8AF2F9C43709}" destId="{14F90397-46C5-4AA2-BDD3-097161D94A42}" srcOrd="0" destOrd="0" presId="urn:microsoft.com/office/officeart/2005/8/layout/list1"/>
    <dgm:cxn modelId="{E6783C96-A9C6-4C4A-AFE4-3075BF58908D}" type="presParOf" srcId="{03C379D9-5310-41EA-9FCA-8AF2F9C43709}" destId="{11F11284-54F7-4CD0-80B1-FCEF271FBAE5}" srcOrd="1" destOrd="0" presId="urn:microsoft.com/office/officeart/2005/8/layout/list1"/>
    <dgm:cxn modelId="{B87D4FA0-D28C-428D-9683-7CF2CD8D2572}" type="presParOf" srcId="{C77D8EF7-DB6B-43FB-BD74-BF7C3A650FC4}" destId="{CB7078BA-15EF-496D-B0EE-D88208276D74}" srcOrd="5" destOrd="0" presId="urn:microsoft.com/office/officeart/2005/8/layout/list1"/>
    <dgm:cxn modelId="{D67B6329-6669-42D1-8D45-E6CBD0D12346}" type="presParOf" srcId="{C77D8EF7-DB6B-43FB-BD74-BF7C3A650FC4}" destId="{F05362F7-CF81-4872-8B1C-726124F1E54D}" srcOrd="6" destOrd="0" presId="urn:microsoft.com/office/officeart/2005/8/layout/list1"/>
    <dgm:cxn modelId="{C5541F2F-0EF0-439D-A90C-B9B7B3B8CBD0}" type="presParOf" srcId="{C77D8EF7-DB6B-43FB-BD74-BF7C3A650FC4}" destId="{8648F199-0ABB-46A1-B548-6AC79793229C}" srcOrd="7" destOrd="0" presId="urn:microsoft.com/office/officeart/2005/8/layout/list1"/>
    <dgm:cxn modelId="{7EE53F1E-4788-4383-9D19-33ADC3A2D8B3}" type="presParOf" srcId="{C77D8EF7-DB6B-43FB-BD74-BF7C3A650FC4}" destId="{63F4F043-7348-4F29-B5B1-5D22AFADC266}" srcOrd="8" destOrd="0" presId="urn:microsoft.com/office/officeart/2005/8/layout/list1"/>
    <dgm:cxn modelId="{E6DC58E8-083E-460F-85D7-96E6C98E697E}" type="presParOf" srcId="{63F4F043-7348-4F29-B5B1-5D22AFADC266}" destId="{93EB6700-26D2-4203-8B12-90D8E3526B7C}" srcOrd="0" destOrd="0" presId="urn:microsoft.com/office/officeart/2005/8/layout/list1"/>
    <dgm:cxn modelId="{B9A6333B-6F6A-4FB0-BF0C-03C1F88A6F76}" type="presParOf" srcId="{63F4F043-7348-4F29-B5B1-5D22AFADC266}" destId="{0B471CD7-99BD-4237-A1FA-D10384F688B7}" srcOrd="1" destOrd="0" presId="urn:microsoft.com/office/officeart/2005/8/layout/list1"/>
    <dgm:cxn modelId="{F28E3F6A-7787-4EEC-91EB-0CB38516CEED}" type="presParOf" srcId="{C77D8EF7-DB6B-43FB-BD74-BF7C3A650FC4}" destId="{D31EB153-7838-4708-8BE4-7F9BA8B0981C}" srcOrd="9" destOrd="0" presId="urn:microsoft.com/office/officeart/2005/8/layout/list1"/>
    <dgm:cxn modelId="{360D64CA-676D-4BA4-9AB7-420049485C19}" type="presParOf" srcId="{C77D8EF7-DB6B-43FB-BD74-BF7C3A650FC4}" destId="{B641F55C-AC59-4F95-A11D-EA9E442DB80D}" srcOrd="10" destOrd="0" presId="urn:microsoft.com/office/officeart/2005/8/layout/list1"/>
    <dgm:cxn modelId="{0C7811DF-CA19-48EC-A4D5-5ECE02475D9A}" type="presParOf" srcId="{C77D8EF7-DB6B-43FB-BD74-BF7C3A650FC4}" destId="{704F6B77-A284-462B-BBDE-9B7128E5F844}" srcOrd="11" destOrd="0" presId="urn:microsoft.com/office/officeart/2005/8/layout/list1"/>
    <dgm:cxn modelId="{718098A4-84E6-4875-8AA7-A5EEA1FBADCB}" type="presParOf" srcId="{C77D8EF7-DB6B-43FB-BD74-BF7C3A650FC4}" destId="{72090EA5-B9EF-4B9C-B6A1-39BFA753FE26}" srcOrd="12" destOrd="0" presId="urn:microsoft.com/office/officeart/2005/8/layout/list1"/>
    <dgm:cxn modelId="{19FD33C8-9D2F-456D-8185-13CF7721B602}" type="presParOf" srcId="{72090EA5-B9EF-4B9C-B6A1-39BFA753FE26}" destId="{2C5FEDEF-3062-4454-B4BF-F1B7FAAD887E}" srcOrd="0" destOrd="0" presId="urn:microsoft.com/office/officeart/2005/8/layout/list1"/>
    <dgm:cxn modelId="{790E9AC9-B40A-4766-A418-FE2899BEFA96}" type="presParOf" srcId="{72090EA5-B9EF-4B9C-B6A1-39BFA753FE26}" destId="{2093C959-96E0-4DB1-A886-6D3F9655BBD8}" srcOrd="1" destOrd="0" presId="urn:microsoft.com/office/officeart/2005/8/layout/list1"/>
    <dgm:cxn modelId="{428EA7DC-F647-4DE3-B0BB-5D903643DD9F}" type="presParOf" srcId="{C77D8EF7-DB6B-43FB-BD74-BF7C3A650FC4}" destId="{30D94FDD-D4F2-43CE-BABA-0AA0D002B2C1}" srcOrd="13" destOrd="0" presId="urn:microsoft.com/office/officeart/2005/8/layout/list1"/>
    <dgm:cxn modelId="{63E35748-ED68-4339-8305-BE1071F06D0F}" type="presParOf" srcId="{C77D8EF7-DB6B-43FB-BD74-BF7C3A650FC4}" destId="{88C345E5-53ED-4518-8EE8-FF82DA19A1A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BB1070-F069-407A-84A5-87D19C6A3A4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259AC72-BEA4-40BD-AC4E-C42938040151}">
      <dgm:prSet phldrT="[Text]"/>
      <dgm:spPr/>
      <dgm:t>
        <a:bodyPr/>
        <a:lstStyle/>
        <a:p>
          <a:r>
            <a:rPr lang="en-US" dirty="0" smtClean="0"/>
            <a:t>Requirements</a:t>
          </a:r>
          <a:endParaRPr lang="en-US" dirty="0"/>
        </a:p>
      </dgm:t>
    </dgm:pt>
    <dgm:pt modelId="{1941DC21-E6BF-46F5-A756-5B8ECDDB69F3}" type="parTrans" cxnId="{1D5E5882-F2EF-4842-9BF5-329220928A3B}">
      <dgm:prSet/>
      <dgm:spPr/>
      <dgm:t>
        <a:bodyPr/>
        <a:lstStyle/>
        <a:p>
          <a:endParaRPr lang="en-US"/>
        </a:p>
      </dgm:t>
    </dgm:pt>
    <dgm:pt modelId="{B2E8CA40-CE21-4A2D-9703-9797E54AB924}" type="sibTrans" cxnId="{1D5E5882-F2EF-4842-9BF5-329220928A3B}">
      <dgm:prSet/>
      <dgm:spPr/>
      <dgm:t>
        <a:bodyPr/>
        <a:lstStyle/>
        <a:p>
          <a:endParaRPr lang="en-US"/>
        </a:p>
      </dgm:t>
    </dgm:pt>
    <dgm:pt modelId="{AEAE8AAD-272B-4ADF-B25A-47A67A16FB9D}">
      <dgm:prSet phldrT="[Text]"/>
      <dgm:spPr/>
      <dgm:t>
        <a:bodyPr/>
        <a:lstStyle/>
        <a:p>
          <a:r>
            <a:rPr lang="en-US" dirty="0" smtClean="0"/>
            <a:t>Design</a:t>
          </a:r>
          <a:endParaRPr lang="en-US" dirty="0"/>
        </a:p>
      </dgm:t>
    </dgm:pt>
    <dgm:pt modelId="{1E0B904E-C68A-4EC6-86C2-59549D835A42}" type="parTrans" cxnId="{99AE64A0-0386-4F9F-AE1B-704537D41E90}">
      <dgm:prSet/>
      <dgm:spPr/>
      <dgm:t>
        <a:bodyPr/>
        <a:lstStyle/>
        <a:p>
          <a:endParaRPr lang="en-US"/>
        </a:p>
      </dgm:t>
    </dgm:pt>
    <dgm:pt modelId="{67FBE114-E1EB-467B-BA34-95056142468A}" type="sibTrans" cxnId="{99AE64A0-0386-4F9F-AE1B-704537D41E90}">
      <dgm:prSet/>
      <dgm:spPr/>
      <dgm:t>
        <a:bodyPr/>
        <a:lstStyle/>
        <a:p>
          <a:endParaRPr lang="en-US"/>
        </a:p>
      </dgm:t>
    </dgm:pt>
    <dgm:pt modelId="{C6ED5117-1899-43C0-B648-43886841E555}">
      <dgm:prSet phldrT="[Text]"/>
      <dgm:spPr/>
      <dgm:t>
        <a:bodyPr/>
        <a:lstStyle/>
        <a:p>
          <a:r>
            <a:rPr lang="en-US" dirty="0" smtClean="0"/>
            <a:t>Implementation</a:t>
          </a:r>
          <a:endParaRPr lang="en-US" dirty="0"/>
        </a:p>
      </dgm:t>
    </dgm:pt>
    <dgm:pt modelId="{BF5DCF05-A2D9-4F0D-86A4-574729784128}" type="parTrans" cxnId="{B67F2F20-2ACC-4EB3-8075-544CE7334BFE}">
      <dgm:prSet/>
      <dgm:spPr/>
      <dgm:t>
        <a:bodyPr/>
        <a:lstStyle/>
        <a:p>
          <a:endParaRPr lang="en-US"/>
        </a:p>
      </dgm:t>
    </dgm:pt>
    <dgm:pt modelId="{D9E2D093-4DE1-467A-9D37-8227961F0A33}" type="sibTrans" cxnId="{B67F2F20-2ACC-4EB3-8075-544CE7334BFE}">
      <dgm:prSet/>
      <dgm:spPr/>
      <dgm:t>
        <a:bodyPr/>
        <a:lstStyle/>
        <a:p>
          <a:endParaRPr lang="en-US"/>
        </a:p>
      </dgm:t>
    </dgm:pt>
    <dgm:pt modelId="{1AFBD904-7B16-40A5-A497-DC721FEA6075}">
      <dgm:prSet phldrT="[Text]"/>
      <dgm:spPr/>
      <dgm:t>
        <a:bodyPr/>
        <a:lstStyle/>
        <a:p>
          <a:r>
            <a:rPr lang="en-US" dirty="0" smtClean="0"/>
            <a:t>Verification</a:t>
          </a:r>
          <a:endParaRPr lang="en-US" dirty="0"/>
        </a:p>
      </dgm:t>
    </dgm:pt>
    <dgm:pt modelId="{04140A80-A701-42B4-857C-25F01D28D47E}" type="parTrans" cxnId="{8A03AAA0-EE01-4ECC-A8C5-A8374F6E09F4}">
      <dgm:prSet/>
      <dgm:spPr/>
      <dgm:t>
        <a:bodyPr/>
        <a:lstStyle/>
        <a:p>
          <a:endParaRPr lang="en-US"/>
        </a:p>
      </dgm:t>
    </dgm:pt>
    <dgm:pt modelId="{58365350-369D-42A0-A499-CEC2F1F07FB4}" type="sibTrans" cxnId="{8A03AAA0-EE01-4ECC-A8C5-A8374F6E09F4}">
      <dgm:prSet/>
      <dgm:spPr/>
      <dgm:t>
        <a:bodyPr/>
        <a:lstStyle/>
        <a:p>
          <a:endParaRPr lang="en-US"/>
        </a:p>
      </dgm:t>
    </dgm:pt>
    <dgm:pt modelId="{A7588DDF-4E52-4849-A7D2-9B03943AEF28}" type="pres">
      <dgm:prSet presAssocID="{A7BB1070-F069-407A-84A5-87D19C6A3A44}" presName="rootnode" presStyleCnt="0">
        <dgm:presLayoutVars>
          <dgm:chMax/>
          <dgm:chPref/>
          <dgm:dir/>
          <dgm:animLvl val="lvl"/>
        </dgm:presLayoutVars>
      </dgm:prSet>
      <dgm:spPr/>
      <dgm:t>
        <a:bodyPr/>
        <a:lstStyle/>
        <a:p>
          <a:endParaRPr lang="en-US"/>
        </a:p>
      </dgm:t>
    </dgm:pt>
    <dgm:pt modelId="{CEFFF34E-409E-4992-A951-39A0F1363972}" type="pres">
      <dgm:prSet presAssocID="{9259AC72-BEA4-40BD-AC4E-C42938040151}" presName="composite" presStyleCnt="0"/>
      <dgm:spPr/>
    </dgm:pt>
    <dgm:pt modelId="{F8C13522-7EB5-443C-B169-7AC3F681A3DB}" type="pres">
      <dgm:prSet presAssocID="{9259AC72-BEA4-40BD-AC4E-C42938040151}" presName="bentUpArrow1" presStyleLbl="alignImgPlace1" presStyleIdx="0" presStyleCnt="3"/>
      <dgm:spPr/>
    </dgm:pt>
    <dgm:pt modelId="{2BB828A7-DFE7-45AB-86C9-53FFCAA6CD9E}" type="pres">
      <dgm:prSet presAssocID="{9259AC72-BEA4-40BD-AC4E-C42938040151}" presName="ParentText" presStyleLbl="node1" presStyleIdx="0" presStyleCnt="4">
        <dgm:presLayoutVars>
          <dgm:chMax val="1"/>
          <dgm:chPref val="1"/>
          <dgm:bulletEnabled val="1"/>
        </dgm:presLayoutVars>
      </dgm:prSet>
      <dgm:spPr/>
      <dgm:t>
        <a:bodyPr/>
        <a:lstStyle/>
        <a:p>
          <a:endParaRPr lang="en-US"/>
        </a:p>
      </dgm:t>
    </dgm:pt>
    <dgm:pt modelId="{42CD4B6D-02EB-47E4-B524-249C95E7E8AC}" type="pres">
      <dgm:prSet presAssocID="{9259AC72-BEA4-40BD-AC4E-C42938040151}" presName="ChildText" presStyleLbl="revTx" presStyleIdx="0" presStyleCnt="3">
        <dgm:presLayoutVars>
          <dgm:chMax val="0"/>
          <dgm:chPref val="0"/>
          <dgm:bulletEnabled val="1"/>
        </dgm:presLayoutVars>
      </dgm:prSet>
      <dgm:spPr/>
      <dgm:t>
        <a:bodyPr/>
        <a:lstStyle/>
        <a:p>
          <a:endParaRPr lang="en-US"/>
        </a:p>
      </dgm:t>
    </dgm:pt>
    <dgm:pt modelId="{76FC636C-2665-4219-A792-553ACFE59A04}" type="pres">
      <dgm:prSet presAssocID="{B2E8CA40-CE21-4A2D-9703-9797E54AB924}" presName="sibTrans" presStyleCnt="0"/>
      <dgm:spPr/>
    </dgm:pt>
    <dgm:pt modelId="{075CA09E-1CB7-457D-9F10-025567F9267F}" type="pres">
      <dgm:prSet presAssocID="{AEAE8AAD-272B-4ADF-B25A-47A67A16FB9D}" presName="composite" presStyleCnt="0"/>
      <dgm:spPr/>
    </dgm:pt>
    <dgm:pt modelId="{DBDEE4ED-E88B-45AD-B548-C7A4C1D4ACE0}" type="pres">
      <dgm:prSet presAssocID="{AEAE8AAD-272B-4ADF-B25A-47A67A16FB9D}" presName="bentUpArrow1" presStyleLbl="alignImgPlace1" presStyleIdx="1" presStyleCnt="3"/>
      <dgm:spPr/>
    </dgm:pt>
    <dgm:pt modelId="{0D4A06BC-4C24-4B7A-A970-1502A6D4DD0C}" type="pres">
      <dgm:prSet presAssocID="{AEAE8AAD-272B-4ADF-B25A-47A67A16FB9D}" presName="ParentText" presStyleLbl="node1" presStyleIdx="1" presStyleCnt="4">
        <dgm:presLayoutVars>
          <dgm:chMax val="1"/>
          <dgm:chPref val="1"/>
          <dgm:bulletEnabled val="1"/>
        </dgm:presLayoutVars>
      </dgm:prSet>
      <dgm:spPr/>
      <dgm:t>
        <a:bodyPr/>
        <a:lstStyle/>
        <a:p>
          <a:endParaRPr lang="en-US"/>
        </a:p>
      </dgm:t>
    </dgm:pt>
    <dgm:pt modelId="{C8F552C6-70DB-47C6-B0B1-ADD714E48160}" type="pres">
      <dgm:prSet presAssocID="{AEAE8AAD-272B-4ADF-B25A-47A67A16FB9D}" presName="ChildText" presStyleLbl="revTx" presStyleIdx="1" presStyleCnt="3">
        <dgm:presLayoutVars>
          <dgm:chMax val="0"/>
          <dgm:chPref val="0"/>
          <dgm:bulletEnabled val="1"/>
        </dgm:presLayoutVars>
      </dgm:prSet>
      <dgm:spPr/>
      <dgm:t>
        <a:bodyPr/>
        <a:lstStyle/>
        <a:p>
          <a:endParaRPr lang="en-US"/>
        </a:p>
      </dgm:t>
    </dgm:pt>
    <dgm:pt modelId="{B61FA603-2576-4F7F-BA74-3A41F17D3AB2}" type="pres">
      <dgm:prSet presAssocID="{67FBE114-E1EB-467B-BA34-95056142468A}" presName="sibTrans" presStyleCnt="0"/>
      <dgm:spPr/>
    </dgm:pt>
    <dgm:pt modelId="{7B7FEF57-FA0F-45DD-A6A4-AD7A8367BFA8}" type="pres">
      <dgm:prSet presAssocID="{C6ED5117-1899-43C0-B648-43886841E555}" presName="composite" presStyleCnt="0"/>
      <dgm:spPr/>
    </dgm:pt>
    <dgm:pt modelId="{D0BA849E-E027-439A-9958-5557D89729A3}" type="pres">
      <dgm:prSet presAssocID="{C6ED5117-1899-43C0-B648-43886841E555}" presName="bentUpArrow1" presStyleLbl="alignImgPlace1" presStyleIdx="2" presStyleCnt="3"/>
      <dgm:spPr/>
    </dgm:pt>
    <dgm:pt modelId="{5EB82AAC-AA85-451A-8826-B642BAFF163E}" type="pres">
      <dgm:prSet presAssocID="{C6ED5117-1899-43C0-B648-43886841E555}" presName="ParentText" presStyleLbl="node1" presStyleIdx="2" presStyleCnt="4">
        <dgm:presLayoutVars>
          <dgm:chMax val="1"/>
          <dgm:chPref val="1"/>
          <dgm:bulletEnabled val="1"/>
        </dgm:presLayoutVars>
      </dgm:prSet>
      <dgm:spPr/>
      <dgm:t>
        <a:bodyPr/>
        <a:lstStyle/>
        <a:p>
          <a:endParaRPr lang="en-US"/>
        </a:p>
      </dgm:t>
    </dgm:pt>
    <dgm:pt modelId="{030228BE-BF83-4742-A957-67249C88DED4}" type="pres">
      <dgm:prSet presAssocID="{C6ED5117-1899-43C0-B648-43886841E555}" presName="ChildText" presStyleLbl="revTx" presStyleIdx="2" presStyleCnt="3">
        <dgm:presLayoutVars>
          <dgm:chMax val="0"/>
          <dgm:chPref val="0"/>
          <dgm:bulletEnabled val="1"/>
        </dgm:presLayoutVars>
      </dgm:prSet>
      <dgm:spPr/>
    </dgm:pt>
    <dgm:pt modelId="{814AF901-1D45-4FBE-86F8-4035573AACB6}" type="pres">
      <dgm:prSet presAssocID="{D9E2D093-4DE1-467A-9D37-8227961F0A33}" presName="sibTrans" presStyleCnt="0"/>
      <dgm:spPr/>
    </dgm:pt>
    <dgm:pt modelId="{F087296D-932C-4D23-A755-6884D255937B}" type="pres">
      <dgm:prSet presAssocID="{1AFBD904-7B16-40A5-A497-DC721FEA6075}" presName="composite" presStyleCnt="0"/>
      <dgm:spPr/>
    </dgm:pt>
    <dgm:pt modelId="{9D3DFC16-8D18-4213-ACDC-ECA83A7323D7}" type="pres">
      <dgm:prSet presAssocID="{1AFBD904-7B16-40A5-A497-DC721FEA6075}" presName="ParentText" presStyleLbl="node1" presStyleIdx="3" presStyleCnt="4">
        <dgm:presLayoutVars>
          <dgm:chMax val="1"/>
          <dgm:chPref val="1"/>
          <dgm:bulletEnabled val="1"/>
        </dgm:presLayoutVars>
      </dgm:prSet>
      <dgm:spPr/>
      <dgm:t>
        <a:bodyPr/>
        <a:lstStyle/>
        <a:p>
          <a:endParaRPr lang="en-US"/>
        </a:p>
      </dgm:t>
    </dgm:pt>
  </dgm:ptLst>
  <dgm:cxnLst>
    <dgm:cxn modelId="{2686E594-9AD6-46E2-B489-FD9D64D8797F}" type="presOf" srcId="{A7BB1070-F069-407A-84A5-87D19C6A3A44}" destId="{A7588DDF-4E52-4849-A7D2-9B03943AEF28}" srcOrd="0" destOrd="0" presId="urn:microsoft.com/office/officeart/2005/8/layout/StepDownProcess"/>
    <dgm:cxn modelId="{0AF24DA0-C162-40D8-9FDA-38FA959533E6}" type="presOf" srcId="{AEAE8AAD-272B-4ADF-B25A-47A67A16FB9D}" destId="{0D4A06BC-4C24-4B7A-A970-1502A6D4DD0C}" srcOrd="0" destOrd="0" presId="urn:microsoft.com/office/officeart/2005/8/layout/StepDownProcess"/>
    <dgm:cxn modelId="{1D5E5882-F2EF-4842-9BF5-329220928A3B}" srcId="{A7BB1070-F069-407A-84A5-87D19C6A3A44}" destId="{9259AC72-BEA4-40BD-AC4E-C42938040151}" srcOrd="0" destOrd="0" parTransId="{1941DC21-E6BF-46F5-A756-5B8ECDDB69F3}" sibTransId="{B2E8CA40-CE21-4A2D-9703-9797E54AB924}"/>
    <dgm:cxn modelId="{B67F2F20-2ACC-4EB3-8075-544CE7334BFE}" srcId="{A7BB1070-F069-407A-84A5-87D19C6A3A44}" destId="{C6ED5117-1899-43C0-B648-43886841E555}" srcOrd="2" destOrd="0" parTransId="{BF5DCF05-A2D9-4F0D-86A4-574729784128}" sibTransId="{D9E2D093-4DE1-467A-9D37-8227961F0A33}"/>
    <dgm:cxn modelId="{562EB94E-5AF1-423E-8E7F-C36553A8C82E}" type="presOf" srcId="{1AFBD904-7B16-40A5-A497-DC721FEA6075}" destId="{9D3DFC16-8D18-4213-ACDC-ECA83A7323D7}" srcOrd="0" destOrd="0" presId="urn:microsoft.com/office/officeart/2005/8/layout/StepDownProcess"/>
    <dgm:cxn modelId="{99AE64A0-0386-4F9F-AE1B-704537D41E90}" srcId="{A7BB1070-F069-407A-84A5-87D19C6A3A44}" destId="{AEAE8AAD-272B-4ADF-B25A-47A67A16FB9D}" srcOrd="1" destOrd="0" parTransId="{1E0B904E-C68A-4EC6-86C2-59549D835A42}" sibTransId="{67FBE114-E1EB-467B-BA34-95056142468A}"/>
    <dgm:cxn modelId="{8A03AAA0-EE01-4ECC-A8C5-A8374F6E09F4}" srcId="{A7BB1070-F069-407A-84A5-87D19C6A3A44}" destId="{1AFBD904-7B16-40A5-A497-DC721FEA6075}" srcOrd="3" destOrd="0" parTransId="{04140A80-A701-42B4-857C-25F01D28D47E}" sibTransId="{58365350-369D-42A0-A499-CEC2F1F07FB4}"/>
    <dgm:cxn modelId="{A8A13BB9-7997-40D2-A070-FACE7E06C0CA}" type="presOf" srcId="{9259AC72-BEA4-40BD-AC4E-C42938040151}" destId="{2BB828A7-DFE7-45AB-86C9-53FFCAA6CD9E}" srcOrd="0" destOrd="0" presId="urn:microsoft.com/office/officeart/2005/8/layout/StepDownProcess"/>
    <dgm:cxn modelId="{75B21418-53DC-44C3-A232-3455D7C6FA02}" type="presOf" srcId="{C6ED5117-1899-43C0-B648-43886841E555}" destId="{5EB82AAC-AA85-451A-8826-B642BAFF163E}" srcOrd="0" destOrd="0" presId="urn:microsoft.com/office/officeart/2005/8/layout/StepDownProcess"/>
    <dgm:cxn modelId="{1E62B4EF-3A8E-42CB-9236-71CDE7BB4988}" type="presParOf" srcId="{A7588DDF-4E52-4849-A7D2-9B03943AEF28}" destId="{CEFFF34E-409E-4992-A951-39A0F1363972}" srcOrd="0" destOrd="0" presId="urn:microsoft.com/office/officeart/2005/8/layout/StepDownProcess"/>
    <dgm:cxn modelId="{05B1BF41-0177-4AAE-94A0-9B0AA4DDF3A4}" type="presParOf" srcId="{CEFFF34E-409E-4992-A951-39A0F1363972}" destId="{F8C13522-7EB5-443C-B169-7AC3F681A3DB}" srcOrd="0" destOrd="0" presId="urn:microsoft.com/office/officeart/2005/8/layout/StepDownProcess"/>
    <dgm:cxn modelId="{55076FF2-CCB5-41AB-A9BC-C474597F4784}" type="presParOf" srcId="{CEFFF34E-409E-4992-A951-39A0F1363972}" destId="{2BB828A7-DFE7-45AB-86C9-53FFCAA6CD9E}" srcOrd="1" destOrd="0" presId="urn:microsoft.com/office/officeart/2005/8/layout/StepDownProcess"/>
    <dgm:cxn modelId="{848080E5-32E5-4481-88B4-E1EBD155330C}" type="presParOf" srcId="{CEFFF34E-409E-4992-A951-39A0F1363972}" destId="{42CD4B6D-02EB-47E4-B524-249C95E7E8AC}" srcOrd="2" destOrd="0" presId="urn:microsoft.com/office/officeart/2005/8/layout/StepDownProcess"/>
    <dgm:cxn modelId="{F10F7FF6-EA64-4F1F-AFC5-8AB2FF247F4D}" type="presParOf" srcId="{A7588DDF-4E52-4849-A7D2-9B03943AEF28}" destId="{76FC636C-2665-4219-A792-553ACFE59A04}" srcOrd="1" destOrd="0" presId="urn:microsoft.com/office/officeart/2005/8/layout/StepDownProcess"/>
    <dgm:cxn modelId="{EC3FCD50-84B3-4C80-A4A9-65BCCCADDC12}" type="presParOf" srcId="{A7588DDF-4E52-4849-A7D2-9B03943AEF28}" destId="{075CA09E-1CB7-457D-9F10-025567F9267F}" srcOrd="2" destOrd="0" presId="urn:microsoft.com/office/officeart/2005/8/layout/StepDownProcess"/>
    <dgm:cxn modelId="{C1D005DE-54F5-481F-BA3F-EFD780D22BB8}" type="presParOf" srcId="{075CA09E-1CB7-457D-9F10-025567F9267F}" destId="{DBDEE4ED-E88B-45AD-B548-C7A4C1D4ACE0}" srcOrd="0" destOrd="0" presId="urn:microsoft.com/office/officeart/2005/8/layout/StepDownProcess"/>
    <dgm:cxn modelId="{A89A5340-5331-42B8-9EF0-7A08CDD2D6B1}" type="presParOf" srcId="{075CA09E-1CB7-457D-9F10-025567F9267F}" destId="{0D4A06BC-4C24-4B7A-A970-1502A6D4DD0C}" srcOrd="1" destOrd="0" presId="urn:microsoft.com/office/officeart/2005/8/layout/StepDownProcess"/>
    <dgm:cxn modelId="{0F6289E1-8980-4325-9908-79C2F2BFA001}" type="presParOf" srcId="{075CA09E-1CB7-457D-9F10-025567F9267F}" destId="{C8F552C6-70DB-47C6-B0B1-ADD714E48160}" srcOrd="2" destOrd="0" presId="urn:microsoft.com/office/officeart/2005/8/layout/StepDownProcess"/>
    <dgm:cxn modelId="{98FEC4DD-EE36-494D-A451-A86CBFD8FF4D}" type="presParOf" srcId="{A7588DDF-4E52-4849-A7D2-9B03943AEF28}" destId="{B61FA603-2576-4F7F-BA74-3A41F17D3AB2}" srcOrd="3" destOrd="0" presId="urn:microsoft.com/office/officeart/2005/8/layout/StepDownProcess"/>
    <dgm:cxn modelId="{A19A88FD-6CBD-45F5-A76B-208E922A9A0A}" type="presParOf" srcId="{A7588DDF-4E52-4849-A7D2-9B03943AEF28}" destId="{7B7FEF57-FA0F-45DD-A6A4-AD7A8367BFA8}" srcOrd="4" destOrd="0" presId="urn:microsoft.com/office/officeart/2005/8/layout/StepDownProcess"/>
    <dgm:cxn modelId="{E48B61D6-36D6-43B4-8CC6-5B18D3A92946}" type="presParOf" srcId="{7B7FEF57-FA0F-45DD-A6A4-AD7A8367BFA8}" destId="{D0BA849E-E027-439A-9958-5557D89729A3}" srcOrd="0" destOrd="0" presId="urn:microsoft.com/office/officeart/2005/8/layout/StepDownProcess"/>
    <dgm:cxn modelId="{97516630-27D0-4222-A21A-320529506E48}" type="presParOf" srcId="{7B7FEF57-FA0F-45DD-A6A4-AD7A8367BFA8}" destId="{5EB82AAC-AA85-451A-8826-B642BAFF163E}" srcOrd="1" destOrd="0" presId="urn:microsoft.com/office/officeart/2005/8/layout/StepDownProcess"/>
    <dgm:cxn modelId="{3D2F868E-3475-46EC-B478-57EEDEE50722}" type="presParOf" srcId="{7B7FEF57-FA0F-45DD-A6A4-AD7A8367BFA8}" destId="{030228BE-BF83-4742-A957-67249C88DED4}" srcOrd="2" destOrd="0" presId="urn:microsoft.com/office/officeart/2005/8/layout/StepDownProcess"/>
    <dgm:cxn modelId="{5FF442A8-A033-413C-BF4A-1941968BFCAD}" type="presParOf" srcId="{A7588DDF-4E52-4849-A7D2-9B03943AEF28}" destId="{814AF901-1D45-4FBE-86F8-4035573AACB6}" srcOrd="5" destOrd="0" presId="urn:microsoft.com/office/officeart/2005/8/layout/StepDownProcess"/>
    <dgm:cxn modelId="{B2320803-CD6E-4645-9376-FE55AB1D5DF6}" type="presParOf" srcId="{A7588DDF-4E52-4849-A7D2-9B03943AEF28}" destId="{F087296D-932C-4D23-A755-6884D255937B}" srcOrd="6" destOrd="0" presId="urn:microsoft.com/office/officeart/2005/8/layout/StepDownProcess"/>
    <dgm:cxn modelId="{A954E6DC-6D9F-41C5-BC13-DEB2A33B8E86}" type="presParOf" srcId="{F087296D-932C-4D23-A755-6884D255937B}" destId="{9D3DFC16-8D18-4213-ACDC-ECA83A7323D7}"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BB1070-F069-407A-84A5-87D19C6A3A44}"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n-US"/>
        </a:p>
      </dgm:t>
    </dgm:pt>
    <dgm:pt modelId="{9259AC72-BEA4-40BD-AC4E-C42938040151}">
      <dgm:prSet phldrT="[Text]"/>
      <dgm:spPr/>
      <dgm:t>
        <a:bodyPr/>
        <a:lstStyle/>
        <a:p>
          <a:r>
            <a:rPr lang="en-US" dirty="0" smtClean="0"/>
            <a:t>Requirements</a:t>
          </a:r>
          <a:endParaRPr lang="en-US" dirty="0"/>
        </a:p>
      </dgm:t>
    </dgm:pt>
    <dgm:pt modelId="{1941DC21-E6BF-46F5-A756-5B8ECDDB69F3}" type="parTrans" cxnId="{1D5E5882-F2EF-4842-9BF5-329220928A3B}">
      <dgm:prSet/>
      <dgm:spPr/>
      <dgm:t>
        <a:bodyPr/>
        <a:lstStyle/>
        <a:p>
          <a:endParaRPr lang="en-US"/>
        </a:p>
      </dgm:t>
    </dgm:pt>
    <dgm:pt modelId="{B2E8CA40-CE21-4A2D-9703-9797E54AB924}" type="sibTrans" cxnId="{1D5E5882-F2EF-4842-9BF5-329220928A3B}">
      <dgm:prSet/>
      <dgm:spPr/>
      <dgm:t>
        <a:bodyPr/>
        <a:lstStyle/>
        <a:p>
          <a:endParaRPr lang="en-US"/>
        </a:p>
      </dgm:t>
    </dgm:pt>
    <dgm:pt modelId="{AEAE8AAD-272B-4ADF-B25A-47A67A16FB9D}">
      <dgm:prSet phldrT="[Text]"/>
      <dgm:spPr/>
      <dgm:t>
        <a:bodyPr/>
        <a:lstStyle/>
        <a:p>
          <a:r>
            <a:rPr lang="en-US" dirty="0" smtClean="0"/>
            <a:t>Design</a:t>
          </a:r>
          <a:endParaRPr lang="en-US" dirty="0"/>
        </a:p>
      </dgm:t>
    </dgm:pt>
    <dgm:pt modelId="{1E0B904E-C68A-4EC6-86C2-59549D835A42}" type="parTrans" cxnId="{99AE64A0-0386-4F9F-AE1B-704537D41E90}">
      <dgm:prSet/>
      <dgm:spPr/>
      <dgm:t>
        <a:bodyPr/>
        <a:lstStyle/>
        <a:p>
          <a:endParaRPr lang="en-US"/>
        </a:p>
      </dgm:t>
    </dgm:pt>
    <dgm:pt modelId="{67FBE114-E1EB-467B-BA34-95056142468A}" type="sibTrans" cxnId="{99AE64A0-0386-4F9F-AE1B-704537D41E90}">
      <dgm:prSet/>
      <dgm:spPr/>
      <dgm:t>
        <a:bodyPr/>
        <a:lstStyle/>
        <a:p>
          <a:endParaRPr lang="en-US"/>
        </a:p>
      </dgm:t>
    </dgm:pt>
    <dgm:pt modelId="{C6ED5117-1899-43C0-B648-43886841E555}">
      <dgm:prSet phldrT="[Text]"/>
      <dgm:spPr/>
      <dgm:t>
        <a:bodyPr/>
        <a:lstStyle/>
        <a:p>
          <a:r>
            <a:rPr lang="en-US" dirty="0" smtClean="0"/>
            <a:t>Implementation</a:t>
          </a:r>
          <a:endParaRPr lang="en-US" dirty="0"/>
        </a:p>
      </dgm:t>
    </dgm:pt>
    <dgm:pt modelId="{BF5DCF05-A2D9-4F0D-86A4-574729784128}" type="parTrans" cxnId="{B67F2F20-2ACC-4EB3-8075-544CE7334BFE}">
      <dgm:prSet/>
      <dgm:spPr/>
      <dgm:t>
        <a:bodyPr/>
        <a:lstStyle/>
        <a:p>
          <a:endParaRPr lang="en-US"/>
        </a:p>
      </dgm:t>
    </dgm:pt>
    <dgm:pt modelId="{D9E2D093-4DE1-467A-9D37-8227961F0A33}" type="sibTrans" cxnId="{B67F2F20-2ACC-4EB3-8075-544CE7334BFE}">
      <dgm:prSet/>
      <dgm:spPr/>
      <dgm:t>
        <a:bodyPr/>
        <a:lstStyle/>
        <a:p>
          <a:endParaRPr lang="en-US"/>
        </a:p>
      </dgm:t>
    </dgm:pt>
    <dgm:pt modelId="{1AFBD904-7B16-40A5-A497-DC721FEA6075}">
      <dgm:prSet phldrT="[Text]"/>
      <dgm:spPr/>
      <dgm:t>
        <a:bodyPr/>
        <a:lstStyle/>
        <a:p>
          <a:r>
            <a:rPr lang="en-US" dirty="0" smtClean="0"/>
            <a:t>Verification</a:t>
          </a:r>
          <a:endParaRPr lang="en-US" dirty="0"/>
        </a:p>
      </dgm:t>
    </dgm:pt>
    <dgm:pt modelId="{04140A80-A701-42B4-857C-25F01D28D47E}" type="parTrans" cxnId="{8A03AAA0-EE01-4ECC-A8C5-A8374F6E09F4}">
      <dgm:prSet/>
      <dgm:spPr/>
      <dgm:t>
        <a:bodyPr/>
        <a:lstStyle/>
        <a:p>
          <a:endParaRPr lang="en-US"/>
        </a:p>
      </dgm:t>
    </dgm:pt>
    <dgm:pt modelId="{58365350-369D-42A0-A499-CEC2F1F07FB4}" type="sibTrans" cxnId="{8A03AAA0-EE01-4ECC-A8C5-A8374F6E09F4}">
      <dgm:prSet/>
      <dgm:spPr/>
      <dgm:t>
        <a:bodyPr/>
        <a:lstStyle/>
        <a:p>
          <a:endParaRPr lang="en-US"/>
        </a:p>
      </dgm:t>
    </dgm:pt>
    <dgm:pt modelId="{A7588DDF-4E52-4849-A7D2-9B03943AEF28}" type="pres">
      <dgm:prSet presAssocID="{A7BB1070-F069-407A-84A5-87D19C6A3A44}" presName="rootnode" presStyleCnt="0">
        <dgm:presLayoutVars>
          <dgm:chMax/>
          <dgm:chPref/>
          <dgm:dir/>
          <dgm:animLvl val="lvl"/>
        </dgm:presLayoutVars>
      </dgm:prSet>
      <dgm:spPr/>
      <dgm:t>
        <a:bodyPr/>
        <a:lstStyle/>
        <a:p>
          <a:endParaRPr lang="en-US"/>
        </a:p>
      </dgm:t>
    </dgm:pt>
    <dgm:pt modelId="{CEFFF34E-409E-4992-A951-39A0F1363972}" type="pres">
      <dgm:prSet presAssocID="{9259AC72-BEA4-40BD-AC4E-C42938040151}" presName="composite" presStyleCnt="0"/>
      <dgm:spPr/>
    </dgm:pt>
    <dgm:pt modelId="{F8C13522-7EB5-443C-B169-7AC3F681A3DB}" type="pres">
      <dgm:prSet presAssocID="{9259AC72-BEA4-40BD-AC4E-C42938040151}" presName="bentUpArrow1" presStyleLbl="alignImgPlace1" presStyleIdx="0" presStyleCnt="3"/>
      <dgm:spPr/>
    </dgm:pt>
    <dgm:pt modelId="{2BB828A7-DFE7-45AB-86C9-53FFCAA6CD9E}" type="pres">
      <dgm:prSet presAssocID="{9259AC72-BEA4-40BD-AC4E-C42938040151}" presName="ParentText" presStyleLbl="node1" presStyleIdx="0" presStyleCnt="4">
        <dgm:presLayoutVars>
          <dgm:chMax val="1"/>
          <dgm:chPref val="1"/>
          <dgm:bulletEnabled val="1"/>
        </dgm:presLayoutVars>
      </dgm:prSet>
      <dgm:spPr/>
      <dgm:t>
        <a:bodyPr/>
        <a:lstStyle/>
        <a:p>
          <a:endParaRPr lang="en-US"/>
        </a:p>
      </dgm:t>
    </dgm:pt>
    <dgm:pt modelId="{42CD4B6D-02EB-47E4-B524-249C95E7E8AC}" type="pres">
      <dgm:prSet presAssocID="{9259AC72-BEA4-40BD-AC4E-C42938040151}" presName="ChildText" presStyleLbl="revTx" presStyleIdx="0" presStyleCnt="3">
        <dgm:presLayoutVars>
          <dgm:chMax val="0"/>
          <dgm:chPref val="0"/>
          <dgm:bulletEnabled val="1"/>
        </dgm:presLayoutVars>
      </dgm:prSet>
      <dgm:spPr/>
      <dgm:t>
        <a:bodyPr/>
        <a:lstStyle/>
        <a:p>
          <a:endParaRPr lang="en-US"/>
        </a:p>
      </dgm:t>
    </dgm:pt>
    <dgm:pt modelId="{76FC636C-2665-4219-A792-553ACFE59A04}" type="pres">
      <dgm:prSet presAssocID="{B2E8CA40-CE21-4A2D-9703-9797E54AB924}" presName="sibTrans" presStyleCnt="0"/>
      <dgm:spPr/>
    </dgm:pt>
    <dgm:pt modelId="{075CA09E-1CB7-457D-9F10-025567F9267F}" type="pres">
      <dgm:prSet presAssocID="{AEAE8AAD-272B-4ADF-B25A-47A67A16FB9D}" presName="composite" presStyleCnt="0"/>
      <dgm:spPr/>
    </dgm:pt>
    <dgm:pt modelId="{DBDEE4ED-E88B-45AD-B548-C7A4C1D4ACE0}" type="pres">
      <dgm:prSet presAssocID="{AEAE8AAD-272B-4ADF-B25A-47A67A16FB9D}" presName="bentUpArrow1" presStyleLbl="alignImgPlace1" presStyleIdx="1" presStyleCnt="3"/>
      <dgm:spPr/>
    </dgm:pt>
    <dgm:pt modelId="{0D4A06BC-4C24-4B7A-A970-1502A6D4DD0C}" type="pres">
      <dgm:prSet presAssocID="{AEAE8AAD-272B-4ADF-B25A-47A67A16FB9D}" presName="ParentText" presStyleLbl="node1" presStyleIdx="1" presStyleCnt="4">
        <dgm:presLayoutVars>
          <dgm:chMax val="1"/>
          <dgm:chPref val="1"/>
          <dgm:bulletEnabled val="1"/>
        </dgm:presLayoutVars>
      </dgm:prSet>
      <dgm:spPr/>
      <dgm:t>
        <a:bodyPr/>
        <a:lstStyle/>
        <a:p>
          <a:endParaRPr lang="en-US"/>
        </a:p>
      </dgm:t>
    </dgm:pt>
    <dgm:pt modelId="{C8F552C6-70DB-47C6-B0B1-ADD714E48160}" type="pres">
      <dgm:prSet presAssocID="{AEAE8AAD-272B-4ADF-B25A-47A67A16FB9D}" presName="ChildText" presStyleLbl="revTx" presStyleIdx="1" presStyleCnt="3">
        <dgm:presLayoutVars>
          <dgm:chMax val="0"/>
          <dgm:chPref val="0"/>
          <dgm:bulletEnabled val="1"/>
        </dgm:presLayoutVars>
      </dgm:prSet>
      <dgm:spPr/>
      <dgm:t>
        <a:bodyPr/>
        <a:lstStyle/>
        <a:p>
          <a:endParaRPr lang="en-US"/>
        </a:p>
      </dgm:t>
    </dgm:pt>
    <dgm:pt modelId="{B61FA603-2576-4F7F-BA74-3A41F17D3AB2}" type="pres">
      <dgm:prSet presAssocID="{67FBE114-E1EB-467B-BA34-95056142468A}" presName="sibTrans" presStyleCnt="0"/>
      <dgm:spPr/>
    </dgm:pt>
    <dgm:pt modelId="{7B7FEF57-FA0F-45DD-A6A4-AD7A8367BFA8}" type="pres">
      <dgm:prSet presAssocID="{C6ED5117-1899-43C0-B648-43886841E555}" presName="composite" presStyleCnt="0"/>
      <dgm:spPr/>
    </dgm:pt>
    <dgm:pt modelId="{D0BA849E-E027-439A-9958-5557D89729A3}" type="pres">
      <dgm:prSet presAssocID="{C6ED5117-1899-43C0-B648-43886841E555}" presName="bentUpArrow1" presStyleLbl="alignImgPlace1" presStyleIdx="2" presStyleCnt="3"/>
      <dgm:spPr>
        <a:solidFill>
          <a:srgbClr val="CDE4C4"/>
        </a:solidFill>
      </dgm:spPr>
    </dgm:pt>
    <dgm:pt modelId="{5EB82AAC-AA85-451A-8826-B642BAFF163E}" type="pres">
      <dgm:prSet presAssocID="{C6ED5117-1899-43C0-B648-43886841E555}" presName="ParentText" presStyleLbl="node1" presStyleIdx="2" presStyleCnt="4">
        <dgm:presLayoutVars>
          <dgm:chMax val="1"/>
          <dgm:chPref val="1"/>
          <dgm:bulletEnabled val="1"/>
        </dgm:presLayoutVars>
      </dgm:prSet>
      <dgm:spPr/>
      <dgm:t>
        <a:bodyPr/>
        <a:lstStyle/>
        <a:p>
          <a:endParaRPr lang="en-US"/>
        </a:p>
      </dgm:t>
    </dgm:pt>
    <dgm:pt modelId="{030228BE-BF83-4742-A957-67249C88DED4}" type="pres">
      <dgm:prSet presAssocID="{C6ED5117-1899-43C0-B648-43886841E555}" presName="ChildText" presStyleLbl="revTx" presStyleIdx="2" presStyleCnt="3">
        <dgm:presLayoutVars>
          <dgm:chMax val="0"/>
          <dgm:chPref val="0"/>
          <dgm:bulletEnabled val="1"/>
        </dgm:presLayoutVars>
      </dgm:prSet>
      <dgm:spPr/>
    </dgm:pt>
    <dgm:pt modelId="{814AF901-1D45-4FBE-86F8-4035573AACB6}" type="pres">
      <dgm:prSet presAssocID="{D9E2D093-4DE1-467A-9D37-8227961F0A33}" presName="sibTrans" presStyleCnt="0"/>
      <dgm:spPr/>
    </dgm:pt>
    <dgm:pt modelId="{F087296D-932C-4D23-A755-6884D255937B}" type="pres">
      <dgm:prSet presAssocID="{1AFBD904-7B16-40A5-A497-DC721FEA6075}" presName="composite" presStyleCnt="0"/>
      <dgm:spPr/>
    </dgm:pt>
    <dgm:pt modelId="{9D3DFC16-8D18-4213-ACDC-ECA83A7323D7}" type="pres">
      <dgm:prSet presAssocID="{1AFBD904-7B16-40A5-A497-DC721FEA6075}" presName="ParentText" presStyleLbl="node1" presStyleIdx="3" presStyleCnt="4">
        <dgm:presLayoutVars>
          <dgm:chMax val="1"/>
          <dgm:chPref val="1"/>
          <dgm:bulletEnabled val="1"/>
        </dgm:presLayoutVars>
      </dgm:prSet>
      <dgm:spPr/>
      <dgm:t>
        <a:bodyPr/>
        <a:lstStyle/>
        <a:p>
          <a:endParaRPr lang="en-US"/>
        </a:p>
      </dgm:t>
    </dgm:pt>
  </dgm:ptLst>
  <dgm:cxnLst>
    <dgm:cxn modelId="{B2007D81-B2E8-4D9B-A6F1-DD6F9B405DD7}" type="presOf" srcId="{A7BB1070-F069-407A-84A5-87D19C6A3A44}" destId="{A7588DDF-4E52-4849-A7D2-9B03943AEF28}" srcOrd="0" destOrd="0" presId="urn:microsoft.com/office/officeart/2005/8/layout/StepDownProcess"/>
    <dgm:cxn modelId="{38D01993-33BA-4742-B62D-E8FCE8C3FD73}" type="presOf" srcId="{C6ED5117-1899-43C0-B648-43886841E555}" destId="{5EB82AAC-AA85-451A-8826-B642BAFF163E}" srcOrd="0" destOrd="0" presId="urn:microsoft.com/office/officeart/2005/8/layout/StepDownProcess"/>
    <dgm:cxn modelId="{D0669668-417F-488B-AA80-E3F1C1939617}" type="presOf" srcId="{1AFBD904-7B16-40A5-A497-DC721FEA6075}" destId="{9D3DFC16-8D18-4213-ACDC-ECA83A7323D7}" srcOrd="0" destOrd="0" presId="urn:microsoft.com/office/officeart/2005/8/layout/StepDownProcess"/>
    <dgm:cxn modelId="{1D5E5882-F2EF-4842-9BF5-329220928A3B}" srcId="{A7BB1070-F069-407A-84A5-87D19C6A3A44}" destId="{9259AC72-BEA4-40BD-AC4E-C42938040151}" srcOrd="0" destOrd="0" parTransId="{1941DC21-E6BF-46F5-A756-5B8ECDDB69F3}" sibTransId="{B2E8CA40-CE21-4A2D-9703-9797E54AB924}"/>
    <dgm:cxn modelId="{FAB288F0-291F-40B5-B454-E00C113367A9}" type="presOf" srcId="{9259AC72-BEA4-40BD-AC4E-C42938040151}" destId="{2BB828A7-DFE7-45AB-86C9-53FFCAA6CD9E}" srcOrd="0" destOrd="0" presId="urn:microsoft.com/office/officeart/2005/8/layout/StepDownProcess"/>
    <dgm:cxn modelId="{8A03AAA0-EE01-4ECC-A8C5-A8374F6E09F4}" srcId="{A7BB1070-F069-407A-84A5-87D19C6A3A44}" destId="{1AFBD904-7B16-40A5-A497-DC721FEA6075}" srcOrd="3" destOrd="0" parTransId="{04140A80-A701-42B4-857C-25F01D28D47E}" sibTransId="{58365350-369D-42A0-A499-CEC2F1F07FB4}"/>
    <dgm:cxn modelId="{B67F2F20-2ACC-4EB3-8075-544CE7334BFE}" srcId="{A7BB1070-F069-407A-84A5-87D19C6A3A44}" destId="{C6ED5117-1899-43C0-B648-43886841E555}" srcOrd="2" destOrd="0" parTransId="{BF5DCF05-A2D9-4F0D-86A4-574729784128}" sibTransId="{D9E2D093-4DE1-467A-9D37-8227961F0A33}"/>
    <dgm:cxn modelId="{09C771DC-B158-4E21-9A35-5E17B273CD23}" type="presOf" srcId="{AEAE8AAD-272B-4ADF-B25A-47A67A16FB9D}" destId="{0D4A06BC-4C24-4B7A-A970-1502A6D4DD0C}" srcOrd="0" destOrd="0" presId="urn:microsoft.com/office/officeart/2005/8/layout/StepDownProcess"/>
    <dgm:cxn modelId="{99AE64A0-0386-4F9F-AE1B-704537D41E90}" srcId="{A7BB1070-F069-407A-84A5-87D19C6A3A44}" destId="{AEAE8AAD-272B-4ADF-B25A-47A67A16FB9D}" srcOrd="1" destOrd="0" parTransId="{1E0B904E-C68A-4EC6-86C2-59549D835A42}" sibTransId="{67FBE114-E1EB-467B-BA34-95056142468A}"/>
    <dgm:cxn modelId="{872B2C1D-14E6-4846-867A-2F3F45FD802F}" type="presParOf" srcId="{A7588DDF-4E52-4849-A7D2-9B03943AEF28}" destId="{CEFFF34E-409E-4992-A951-39A0F1363972}" srcOrd="0" destOrd="0" presId="urn:microsoft.com/office/officeart/2005/8/layout/StepDownProcess"/>
    <dgm:cxn modelId="{C91A7057-E876-4B70-AF0C-B5D7F59B36CB}" type="presParOf" srcId="{CEFFF34E-409E-4992-A951-39A0F1363972}" destId="{F8C13522-7EB5-443C-B169-7AC3F681A3DB}" srcOrd="0" destOrd="0" presId="urn:microsoft.com/office/officeart/2005/8/layout/StepDownProcess"/>
    <dgm:cxn modelId="{0503CADB-DBE6-4610-B21B-04E36B30ED68}" type="presParOf" srcId="{CEFFF34E-409E-4992-A951-39A0F1363972}" destId="{2BB828A7-DFE7-45AB-86C9-53FFCAA6CD9E}" srcOrd="1" destOrd="0" presId="urn:microsoft.com/office/officeart/2005/8/layout/StepDownProcess"/>
    <dgm:cxn modelId="{D7F7A485-50A7-4F53-B9EC-3E62CA6A9641}" type="presParOf" srcId="{CEFFF34E-409E-4992-A951-39A0F1363972}" destId="{42CD4B6D-02EB-47E4-B524-249C95E7E8AC}" srcOrd="2" destOrd="0" presId="urn:microsoft.com/office/officeart/2005/8/layout/StepDownProcess"/>
    <dgm:cxn modelId="{DE384BA0-E712-427F-8E1A-523ABAFCAE8B}" type="presParOf" srcId="{A7588DDF-4E52-4849-A7D2-9B03943AEF28}" destId="{76FC636C-2665-4219-A792-553ACFE59A04}" srcOrd="1" destOrd="0" presId="urn:microsoft.com/office/officeart/2005/8/layout/StepDownProcess"/>
    <dgm:cxn modelId="{D60C2227-658C-49E2-B287-4C7773A719DB}" type="presParOf" srcId="{A7588DDF-4E52-4849-A7D2-9B03943AEF28}" destId="{075CA09E-1CB7-457D-9F10-025567F9267F}" srcOrd="2" destOrd="0" presId="urn:microsoft.com/office/officeart/2005/8/layout/StepDownProcess"/>
    <dgm:cxn modelId="{258B33CC-8DCD-4E87-8188-B613D7A436EE}" type="presParOf" srcId="{075CA09E-1CB7-457D-9F10-025567F9267F}" destId="{DBDEE4ED-E88B-45AD-B548-C7A4C1D4ACE0}" srcOrd="0" destOrd="0" presId="urn:microsoft.com/office/officeart/2005/8/layout/StepDownProcess"/>
    <dgm:cxn modelId="{5BB2822D-E105-4D21-8520-533E92130AFD}" type="presParOf" srcId="{075CA09E-1CB7-457D-9F10-025567F9267F}" destId="{0D4A06BC-4C24-4B7A-A970-1502A6D4DD0C}" srcOrd="1" destOrd="0" presId="urn:microsoft.com/office/officeart/2005/8/layout/StepDownProcess"/>
    <dgm:cxn modelId="{1B58C57C-C7D6-40DC-8F26-365543B253B8}" type="presParOf" srcId="{075CA09E-1CB7-457D-9F10-025567F9267F}" destId="{C8F552C6-70DB-47C6-B0B1-ADD714E48160}" srcOrd="2" destOrd="0" presId="urn:microsoft.com/office/officeart/2005/8/layout/StepDownProcess"/>
    <dgm:cxn modelId="{F1F057E2-B802-4506-8595-E8F60BE882AF}" type="presParOf" srcId="{A7588DDF-4E52-4849-A7D2-9B03943AEF28}" destId="{B61FA603-2576-4F7F-BA74-3A41F17D3AB2}" srcOrd="3" destOrd="0" presId="urn:microsoft.com/office/officeart/2005/8/layout/StepDownProcess"/>
    <dgm:cxn modelId="{B54E583E-32EF-4439-82B9-B1BE77F33042}" type="presParOf" srcId="{A7588DDF-4E52-4849-A7D2-9B03943AEF28}" destId="{7B7FEF57-FA0F-45DD-A6A4-AD7A8367BFA8}" srcOrd="4" destOrd="0" presId="urn:microsoft.com/office/officeart/2005/8/layout/StepDownProcess"/>
    <dgm:cxn modelId="{7C85AD05-EDFA-4854-A6BE-85A041E9D9B9}" type="presParOf" srcId="{7B7FEF57-FA0F-45DD-A6A4-AD7A8367BFA8}" destId="{D0BA849E-E027-439A-9958-5557D89729A3}" srcOrd="0" destOrd="0" presId="urn:microsoft.com/office/officeart/2005/8/layout/StepDownProcess"/>
    <dgm:cxn modelId="{961C60E1-8487-4A74-9D3B-C7D544F69EDE}" type="presParOf" srcId="{7B7FEF57-FA0F-45DD-A6A4-AD7A8367BFA8}" destId="{5EB82AAC-AA85-451A-8826-B642BAFF163E}" srcOrd="1" destOrd="0" presId="urn:microsoft.com/office/officeart/2005/8/layout/StepDownProcess"/>
    <dgm:cxn modelId="{8B2CD906-79AD-4C4B-BA88-DF6796E8BD54}" type="presParOf" srcId="{7B7FEF57-FA0F-45DD-A6A4-AD7A8367BFA8}" destId="{030228BE-BF83-4742-A957-67249C88DED4}" srcOrd="2" destOrd="0" presId="urn:microsoft.com/office/officeart/2005/8/layout/StepDownProcess"/>
    <dgm:cxn modelId="{2422C6CD-4336-4DBA-9B6D-A02845B31DE4}" type="presParOf" srcId="{A7588DDF-4E52-4849-A7D2-9B03943AEF28}" destId="{814AF901-1D45-4FBE-86F8-4035573AACB6}" srcOrd="5" destOrd="0" presId="urn:microsoft.com/office/officeart/2005/8/layout/StepDownProcess"/>
    <dgm:cxn modelId="{1AD3969A-BF00-4971-9F57-303AF2BAEDD6}" type="presParOf" srcId="{A7588DDF-4E52-4849-A7D2-9B03943AEF28}" destId="{F087296D-932C-4D23-A755-6884D255937B}" srcOrd="6" destOrd="0" presId="urn:microsoft.com/office/officeart/2005/8/layout/StepDownProcess"/>
    <dgm:cxn modelId="{DC284BC6-837C-4E4A-BC8B-B9B37F7761E1}" type="presParOf" srcId="{F087296D-932C-4D23-A755-6884D255937B}" destId="{9D3DFC16-8D18-4213-ACDC-ECA83A7323D7}" srcOrd="0" destOrd="0" presId="urn:microsoft.com/office/officeart/2005/8/layout/StepDown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AD7B64-9F40-46D2-8300-227AB0E3CF2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B61B423-566B-4CE7-BC5D-12A6C4CC92EF}">
      <dgm:prSet phldrT="[Text]"/>
      <dgm:spPr/>
      <dgm:t>
        <a:bodyPr/>
        <a:lstStyle/>
        <a:p>
          <a:r>
            <a:rPr lang="en-US"/>
            <a:t>objectives</a:t>
          </a:r>
        </a:p>
      </dgm:t>
    </dgm:pt>
    <dgm:pt modelId="{CFC454BE-1550-48C1-AFB1-659275274312}" type="parTrans" cxnId="{8201AA22-7306-4E2F-B081-0BB84C5BA307}">
      <dgm:prSet/>
      <dgm:spPr/>
      <dgm:t>
        <a:bodyPr/>
        <a:lstStyle/>
        <a:p>
          <a:endParaRPr lang="en-US"/>
        </a:p>
      </dgm:t>
    </dgm:pt>
    <dgm:pt modelId="{80753A99-C6AD-4BEE-BE22-1DFD238FDDBE}" type="sibTrans" cxnId="{8201AA22-7306-4E2F-B081-0BB84C5BA307}">
      <dgm:prSet/>
      <dgm:spPr/>
      <dgm:t>
        <a:bodyPr/>
        <a:lstStyle/>
        <a:p>
          <a:endParaRPr lang="en-US"/>
        </a:p>
      </dgm:t>
    </dgm:pt>
    <dgm:pt modelId="{262E13C1-5033-4CB8-9F4B-3408954E373C}">
      <dgm:prSet phldrT="[Text]"/>
      <dgm:spPr/>
      <dgm:t>
        <a:bodyPr/>
        <a:lstStyle/>
        <a:p>
          <a:r>
            <a:rPr lang="en-US"/>
            <a:t>goals</a:t>
          </a:r>
        </a:p>
      </dgm:t>
    </dgm:pt>
    <dgm:pt modelId="{44EF136E-A852-4203-8D0F-092A135EB072}" type="parTrans" cxnId="{C56CE664-153D-4477-AD18-D24BA61247A1}">
      <dgm:prSet/>
      <dgm:spPr/>
      <dgm:t>
        <a:bodyPr/>
        <a:lstStyle/>
        <a:p>
          <a:endParaRPr lang="en-US"/>
        </a:p>
      </dgm:t>
    </dgm:pt>
    <dgm:pt modelId="{E4C00F8C-E64C-488E-8280-5D3507835834}" type="sibTrans" cxnId="{C56CE664-153D-4477-AD18-D24BA61247A1}">
      <dgm:prSet/>
      <dgm:spPr/>
      <dgm:t>
        <a:bodyPr/>
        <a:lstStyle/>
        <a:p>
          <a:endParaRPr lang="en-US"/>
        </a:p>
      </dgm:t>
    </dgm:pt>
    <dgm:pt modelId="{DEB60A95-53EA-4430-9BEE-E82CCAB8D7DE}">
      <dgm:prSet phldrT="[Text]"/>
      <dgm:spPr/>
      <dgm:t>
        <a:bodyPr/>
        <a:lstStyle/>
        <a:p>
          <a:r>
            <a:rPr lang="en-US"/>
            <a:t>valued events</a:t>
          </a:r>
        </a:p>
      </dgm:t>
    </dgm:pt>
    <dgm:pt modelId="{30FD826B-66DC-4F59-AFDE-3869021C222B}" type="parTrans" cxnId="{4D3DFD35-5527-47B0-AF68-4760A09F89B0}">
      <dgm:prSet/>
      <dgm:spPr/>
      <dgm:t>
        <a:bodyPr/>
        <a:lstStyle/>
        <a:p>
          <a:endParaRPr lang="en-US"/>
        </a:p>
      </dgm:t>
    </dgm:pt>
    <dgm:pt modelId="{958723DD-F348-4861-B2C3-D313FE467565}" type="sibTrans" cxnId="{4D3DFD35-5527-47B0-AF68-4760A09F89B0}">
      <dgm:prSet/>
      <dgm:spPr/>
      <dgm:t>
        <a:bodyPr/>
        <a:lstStyle/>
        <a:p>
          <a:endParaRPr lang="en-US"/>
        </a:p>
      </dgm:t>
    </dgm:pt>
    <dgm:pt modelId="{B3074007-DFE9-456F-83D9-D219CE31A60C}" type="pres">
      <dgm:prSet presAssocID="{36AD7B64-9F40-46D2-8300-227AB0E3CF20}" presName="cycle" presStyleCnt="0">
        <dgm:presLayoutVars>
          <dgm:dir/>
          <dgm:resizeHandles val="exact"/>
        </dgm:presLayoutVars>
      </dgm:prSet>
      <dgm:spPr/>
      <dgm:t>
        <a:bodyPr/>
        <a:lstStyle/>
        <a:p>
          <a:endParaRPr lang="en-US"/>
        </a:p>
      </dgm:t>
    </dgm:pt>
    <dgm:pt modelId="{695E9224-B9F7-43B3-B710-802073FE1801}" type="pres">
      <dgm:prSet presAssocID="{8B61B423-566B-4CE7-BC5D-12A6C4CC92EF}" presName="node" presStyleLbl="node1" presStyleIdx="0" presStyleCnt="3">
        <dgm:presLayoutVars>
          <dgm:bulletEnabled val="1"/>
        </dgm:presLayoutVars>
      </dgm:prSet>
      <dgm:spPr/>
      <dgm:t>
        <a:bodyPr/>
        <a:lstStyle/>
        <a:p>
          <a:endParaRPr lang="en-US"/>
        </a:p>
      </dgm:t>
    </dgm:pt>
    <dgm:pt modelId="{ABF441B7-FEF7-43D0-885A-1240DE6557F9}" type="pres">
      <dgm:prSet presAssocID="{8B61B423-566B-4CE7-BC5D-12A6C4CC92EF}" presName="spNode" presStyleCnt="0"/>
      <dgm:spPr/>
    </dgm:pt>
    <dgm:pt modelId="{5D5DBF64-99DF-4769-A02F-281DAA1271D2}" type="pres">
      <dgm:prSet presAssocID="{80753A99-C6AD-4BEE-BE22-1DFD238FDDBE}" presName="sibTrans" presStyleLbl="sibTrans1D1" presStyleIdx="0" presStyleCnt="3"/>
      <dgm:spPr/>
      <dgm:t>
        <a:bodyPr/>
        <a:lstStyle/>
        <a:p>
          <a:endParaRPr lang="en-US"/>
        </a:p>
      </dgm:t>
    </dgm:pt>
    <dgm:pt modelId="{E5124C27-829F-450C-8BB7-BAE36AA2F2D5}" type="pres">
      <dgm:prSet presAssocID="{DEB60A95-53EA-4430-9BEE-E82CCAB8D7DE}" presName="node" presStyleLbl="node1" presStyleIdx="1" presStyleCnt="3">
        <dgm:presLayoutVars>
          <dgm:bulletEnabled val="1"/>
        </dgm:presLayoutVars>
      </dgm:prSet>
      <dgm:spPr/>
      <dgm:t>
        <a:bodyPr/>
        <a:lstStyle/>
        <a:p>
          <a:endParaRPr lang="en-US"/>
        </a:p>
      </dgm:t>
    </dgm:pt>
    <dgm:pt modelId="{914D40AF-9045-43A6-AFE7-13196B38F58A}" type="pres">
      <dgm:prSet presAssocID="{DEB60A95-53EA-4430-9BEE-E82CCAB8D7DE}" presName="spNode" presStyleCnt="0"/>
      <dgm:spPr/>
    </dgm:pt>
    <dgm:pt modelId="{1EF5DCB8-D1FE-47F9-A28D-3B8EC768CCDE}" type="pres">
      <dgm:prSet presAssocID="{958723DD-F348-4861-B2C3-D313FE467565}" presName="sibTrans" presStyleLbl="sibTrans1D1" presStyleIdx="1" presStyleCnt="3"/>
      <dgm:spPr/>
      <dgm:t>
        <a:bodyPr/>
        <a:lstStyle/>
        <a:p>
          <a:endParaRPr lang="en-US"/>
        </a:p>
      </dgm:t>
    </dgm:pt>
    <dgm:pt modelId="{40C32598-C01F-4E1F-A00C-59CF135319AC}" type="pres">
      <dgm:prSet presAssocID="{262E13C1-5033-4CB8-9F4B-3408954E373C}" presName="node" presStyleLbl="node1" presStyleIdx="2" presStyleCnt="3">
        <dgm:presLayoutVars>
          <dgm:bulletEnabled val="1"/>
        </dgm:presLayoutVars>
      </dgm:prSet>
      <dgm:spPr/>
      <dgm:t>
        <a:bodyPr/>
        <a:lstStyle/>
        <a:p>
          <a:endParaRPr lang="en-US"/>
        </a:p>
      </dgm:t>
    </dgm:pt>
    <dgm:pt modelId="{58656F7A-932C-48A2-AB3B-0555215899D3}" type="pres">
      <dgm:prSet presAssocID="{262E13C1-5033-4CB8-9F4B-3408954E373C}" presName="spNode" presStyleCnt="0"/>
      <dgm:spPr/>
    </dgm:pt>
    <dgm:pt modelId="{92BF8070-FC56-4D70-88E0-3B5481E42E28}" type="pres">
      <dgm:prSet presAssocID="{E4C00F8C-E64C-488E-8280-5D3507835834}" presName="sibTrans" presStyleLbl="sibTrans1D1" presStyleIdx="2" presStyleCnt="3"/>
      <dgm:spPr/>
      <dgm:t>
        <a:bodyPr/>
        <a:lstStyle/>
        <a:p>
          <a:endParaRPr lang="en-US"/>
        </a:p>
      </dgm:t>
    </dgm:pt>
  </dgm:ptLst>
  <dgm:cxnLst>
    <dgm:cxn modelId="{4F16DD53-F262-4E50-A2D8-193B61A0ADBC}" type="presOf" srcId="{262E13C1-5033-4CB8-9F4B-3408954E373C}" destId="{40C32598-C01F-4E1F-A00C-59CF135319AC}" srcOrd="0" destOrd="0" presId="urn:microsoft.com/office/officeart/2005/8/layout/cycle6"/>
    <dgm:cxn modelId="{AEB453C2-F905-4D61-B03D-1DB0F383E941}" type="presOf" srcId="{36AD7B64-9F40-46D2-8300-227AB0E3CF20}" destId="{B3074007-DFE9-456F-83D9-D219CE31A60C}" srcOrd="0" destOrd="0" presId="urn:microsoft.com/office/officeart/2005/8/layout/cycle6"/>
    <dgm:cxn modelId="{C56CE664-153D-4477-AD18-D24BA61247A1}" srcId="{36AD7B64-9F40-46D2-8300-227AB0E3CF20}" destId="{262E13C1-5033-4CB8-9F4B-3408954E373C}" srcOrd="2" destOrd="0" parTransId="{44EF136E-A852-4203-8D0F-092A135EB072}" sibTransId="{E4C00F8C-E64C-488E-8280-5D3507835834}"/>
    <dgm:cxn modelId="{78F015B3-5686-40F2-A7A2-53DB814DD3D0}" type="presOf" srcId="{80753A99-C6AD-4BEE-BE22-1DFD238FDDBE}" destId="{5D5DBF64-99DF-4769-A02F-281DAA1271D2}" srcOrd="0" destOrd="0" presId="urn:microsoft.com/office/officeart/2005/8/layout/cycle6"/>
    <dgm:cxn modelId="{B4B824E6-7D8E-4427-9BDC-B46D11AF4FA9}" type="presOf" srcId="{DEB60A95-53EA-4430-9BEE-E82CCAB8D7DE}" destId="{E5124C27-829F-450C-8BB7-BAE36AA2F2D5}" srcOrd="0" destOrd="0" presId="urn:microsoft.com/office/officeart/2005/8/layout/cycle6"/>
    <dgm:cxn modelId="{36E41E74-EBFD-47C8-A5DD-1E276009643E}" type="presOf" srcId="{E4C00F8C-E64C-488E-8280-5D3507835834}" destId="{92BF8070-FC56-4D70-88E0-3B5481E42E28}" srcOrd="0" destOrd="0" presId="urn:microsoft.com/office/officeart/2005/8/layout/cycle6"/>
    <dgm:cxn modelId="{917D0100-7E65-4F83-A4D6-8E3952005392}" type="presOf" srcId="{8B61B423-566B-4CE7-BC5D-12A6C4CC92EF}" destId="{695E9224-B9F7-43B3-B710-802073FE1801}" srcOrd="0" destOrd="0" presId="urn:microsoft.com/office/officeart/2005/8/layout/cycle6"/>
    <dgm:cxn modelId="{5035C118-0C7B-43AC-9A5A-C6F4F82373E0}" type="presOf" srcId="{958723DD-F348-4861-B2C3-D313FE467565}" destId="{1EF5DCB8-D1FE-47F9-A28D-3B8EC768CCDE}" srcOrd="0" destOrd="0" presId="urn:microsoft.com/office/officeart/2005/8/layout/cycle6"/>
    <dgm:cxn modelId="{8201AA22-7306-4E2F-B081-0BB84C5BA307}" srcId="{36AD7B64-9F40-46D2-8300-227AB0E3CF20}" destId="{8B61B423-566B-4CE7-BC5D-12A6C4CC92EF}" srcOrd="0" destOrd="0" parTransId="{CFC454BE-1550-48C1-AFB1-659275274312}" sibTransId="{80753A99-C6AD-4BEE-BE22-1DFD238FDDBE}"/>
    <dgm:cxn modelId="{4D3DFD35-5527-47B0-AF68-4760A09F89B0}" srcId="{36AD7B64-9F40-46D2-8300-227AB0E3CF20}" destId="{DEB60A95-53EA-4430-9BEE-E82CCAB8D7DE}" srcOrd="1" destOrd="0" parTransId="{30FD826B-66DC-4F59-AFDE-3869021C222B}" sibTransId="{958723DD-F348-4861-B2C3-D313FE467565}"/>
    <dgm:cxn modelId="{D7293ABB-69E5-44A4-AAAC-B2A23D22356F}" type="presParOf" srcId="{B3074007-DFE9-456F-83D9-D219CE31A60C}" destId="{695E9224-B9F7-43B3-B710-802073FE1801}" srcOrd="0" destOrd="0" presId="urn:microsoft.com/office/officeart/2005/8/layout/cycle6"/>
    <dgm:cxn modelId="{1C7640F4-F444-4F6D-88BB-84231D2815D3}" type="presParOf" srcId="{B3074007-DFE9-456F-83D9-D219CE31A60C}" destId="{ABF441B7-FEF7-43D0-885A-1240DE6557F9}" srcOrd="1" destOrd="0" presId="urn:microsoft.com/office/officeart/2005/8/layout/cycle6"/>
    <dgm:cxn modelId="{9B56B65E-A27C-4847-9928-3C0477613AED}" type="presParOf" srcId="{B3074007-DFE9-456F-83D9-D219CE31A60C}" destId="{5D5DBF64-99DF-4769-A02F-281DAA1271D2}" srcOrd="2" destOrd="0" presId="urn:microsoft.com/office/officeart/2005/8/layout/cycle6"/>
    <dgm:cxn modelId="{8831605A-0019-46C5-8E49-DAC72DE5CD2E}" type="presParOf" srcId="{B3074007-DFE9-456F-83D9-D219CE31A60C}" destId="{E5124C27-829F-450C-8BB7-BAE36AA2F2D5}" srcOrd="3" destOrd="0" presId="urn:microsoft.com/office/officeart/2005/8/layout/cycle6"/>
    <dgm:cxn modelId="{84F1C29C-E7F2-4608-8134-CBDAEF4B5780}" type="presParOf" srcId="{B3074007-DFE9-456F-83D9-D219CE31A60C}" destId="{914D40AF-9045-43A6-AFE7-13196B38F58A}" srcOrd="4" destOrd="0" presId="urn:microsoft.com/office/officeart/2005/8/layout/cycle6"/>
    <dgm:cxn modelId="{528D5714-8349-4DAB-B55A-81257764B698}" type="presParOf" srcId="{B3074007-DFE9-456F-83D9-D219CE31A60C}" destId="{1EF5DCB8-D1FE-47F9-A28D-3B8EC768CCDE}" srcOrd="5" destOrd="0" presId="urn:microsoft.com/office/officeart/2005/8/layout/cycle6"/>
    <dgm:cxn modelId="{D7E75822-ACE1-4113-AABE-25AACB421188}" type="presParOf" srcId="{B3074007-DFE9-456F-83D9-D219CE31A60C}" destId="{40C32598-C01F-4E1F-A00C-59CF135319AC}" srcOrd="6" destOrd="0" presId="urn:microsoft.com/office/officeart/2005/8/layout/cycle6"/>
    <dgm:cxn modelId="{1ACC51D2-32DE-4A16-A55A-CB614D3D5253}" type="presParOf" srcId="{B3074007-DFE9-456F-83D9-D219CE31A60C}" destId="{58656F7A-932C-48A2-AB3B-0555215899D3}" srcOrd="7" destOrd="0" presId="urn:microsoft.com/office/officeart/2005/8/layout/cycle6"/>
    <dgm:cxn modelId="{D4C5C87D-CFC8-4D2C-9770-0BACBF2A9682}" type="presParOf" srcId="{B3074007-DFE9-456F-83D9-D219CE31A60C}" destId="{92BF8070-FC56-4D70-88E0-3B5481E42E28}"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D52C-53B8-42D0-8C9D-AAA26A622C1A}">
      <dsp:nvSpPr>
        <dsp:cNvPr id="0" name=""/>
        <dsp:cNvSpPr/>
      </dsp:nvSpPr>
      <dsp:spPr>
        <a:xfrm>
          <a:off x="971252" y="933152"/>
          <a:ext cx="2324695" cy="2324695"/>
        </a:xfrm>
        <a:prstGeom prst="ellipse">
          <a:avLst/>
        </a:prstGeom>
        <a:solidFill>
          <a:schemeClr val="accent1">
            <a:alpha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Results</a:t>
          </a:r>
          <a:endParaRPr lang="en-US" sz="3800" kern="1200" dirty="0"/>
        </a:p>
      </dsp:txBody>
      <dsp:txXfrm>
        <a:off x="1311696" y="1273596"/>
        <a:ext cx="1643807" cy="1643807"/>
      </dsp:txXfrm>
    </dsp:sp>
    <dsp:sp modelId="{D2B0D0F9-D5E4-4A3D-A96D-C1082044F5BF}">
      <dsp:nvSpPr>
        <dsp:cNvPr id="0" name=""/>
        <dsp:cNvSpPr/>
      </dsp:nvSpPr>
      <dsp:spPr>
        <a:xfrm>
          <a:off x="1552426" y="414"/>
          <a:ext cx="1162347" cy="1162347"/>
        </a:xfrm>
        <a:prstGeom prst="ellipse">
          <a:avLst/>
        </a:prstGeom>
        <a:solidFill>
          <a:schemeClr val="accent1">
            <a:alpha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strategy</a:t>
          </a:r>
          <a:endParaRPr lang="en-US" sz="1700" kern="1200" dirty="0"/>
        </a:p>
      </dsp:txBody>
      <dsp:txXfrm>
        <a:off x="1722648" y="170636"/>
        <a:ext cx="821903" cy="821903"/>
      </dsp:txXfrm>
    </dsp:sp>
    <dsp:sp modelId="{E744F704-3EDA-4127-A7F2-CA99DEBA757B}">
      <dsp:nvSpPr>
        <dsp:cNvPr id="0" name=""/>
        <dsp:cNvSpPr/>
      </dsp:nvSpPr>
      <dsp:spPr>
        <a:xfrm>
          <a:off x="3066337" y="1514326"/>
          <a:ext cx="1162347" cy="1162347"/>
        </a:xfrm>
        <a:prstGeom prst="ellipse">
          <a:avLst/>
        </a:prstGeom>
        <a:solidFill>
          <a:schemeClr val="accent1">
            <a:alpha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tools</a:t>
          </a:r>
          <a:endParaRPr lang="en-US" sz="1700" kern="1200" dirty="0"/>
        </a:p>
      </dsp:txBody>
      <dsp:txXfrm>
        <a:off x="3236559" y="1684548"/>
        <a:ext cx="821903" cy="821903"/>
      </dsp:txXfrm>
    </dsp:sp>
    <dsp:sp modelId="{36772460-D4EB-4D32-B0BD-3F0074DF3A9B}">
      <dsp:nvSpPr>
        <dsp:cNvPr id="0" name=""/>
        <dsp:cNvSpPr/>
      </dsp:nvSpPr>
      <dsp:spPr>
        <a:xfrm>
          <a:off x="1552426" y="3028237"/>
          <a:ext cx="1162347" cy="1162347"/>
        </a:xfrm>
        <a:prstGeom prst="ellipse">
          <a:avLst/>
        </a:prstGeom>
        <a:solidFill>
          <a:schemeClr val="accent1">
            <a:alpha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skills</a:t>
          </a:r>
          <a:endParaRPr lang="en-US" sz="1700" kern="1200" dirty="0"/>
        </a:p>
      </dsp:txBody>
      <dsp:txXfrm>
        <a:off x="1722648" y="3198459"/>
        <a:ext cx="821903" cy="821903"/>
      </dsp:txXfrm>
    </dsp:sp>
    <dsp:sp modelId="{9127573C-F0A7-41FF-B7E9-A7D5D92B29F7}">
      <dsp:nvSpPr>
        <dsp:cNvPr id="0" name=""/>
        <dsp:cNvSpPr/>
      </dsp:nvSpPr>
      <dsp:spPr>
        <a:xfrm>
          <a:off x="38514" y="1514326"/>
          <a:ext cx="1162347" cy="1162347"/>
        </a:xfrm>
        <a:prstGeom prst="ellipse">
          <a:avLst/>
        </a:prstGeom>
        <a:solidFill>
          <a:schemeClr val="accent1">
            <a:alpha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process</a:t>
          </a:r>
          <a:endParaRPr lang="en-US" sz="1700" kern="1200" dirty="0"/>
        </a:p>
      </dsp:txBody>
      <dsp:txXfrm>
        <a:off x="208736" y="1684548"/>
        <a:ext cx="821903" cy="821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39691-4796-45EC-A655-B948600ABDFE}">
      <dsp:nvSpPr>
        <dsp:cNvPr id="0" name=""/>
        <dsp:cNvSpPr/>
      </dsp:nvSpPr>
      <dsp:spPr>
        <a:xfrm>
          <a:off x="0" y="358732"/>
          <a:ext cx="4114800" cy="1187550"/>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9354" tIns="270764" rIns="31935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Intro to ROW</a:t>
          </a:r>
        </a:p>
        <a:p>
          <a:pPr marL="114300" lvl="1" indent="-114300" algn="l" defTabSz="577850">
            <a:lnSpc>
              <a:spcPct val="90000"/>
            </a:lnSpc>
            <a:spcBef>
              <a:spcPct val="0"/>
            </a:spcBef>
            <a:spcAft>
              <a:spcPct val="15000"/>
            </a:spcAft>
            <a:buChar char="••"/>
          </a:pPr>
          <a:r>
            <a:rPr lang="en-US" sz="1300" kern="1200" dirty="0" smtClean="0"/>
            <a:t>Installation</a:t>
          </a:r>
        </a:p>
        <a:p>
          <a:pPr marL="114300" lvl="1" indent="-114300" algn="l" defTabSz="577850">
            <a:lnSpc>
              <a:spcPct val="90000"/>
            </a:lnSpc>
            <a:spcBef>
              <a:spcPct val="0"/>
            </a:spcBef>
            <a:spcAft>
              <a:spcPct val="15000"/>
            </a:spcAft>
            <a:buChar char="••"/>
          </a:pPr>
          <a:r>
            <a:rPr lang="en-US" sz="1300" kern="1200" dirty="0" smtClean="0"/>
            <a:t>Adding &amp; editing content</a:t>
          </a:r>
        </a:p>
        <a:p>
          <a:pPr marL="114300" lvl="1" indent="-114300" algn="l" defTabSz="577850">
            <a:lnSpc>
              <a:spcPct val="90000"/>
            </a:lnSpc>
            <a:spcBef>
              <a:spcPct val="0"/>
            </a:spcBef>
            <a:spcAft>
              <a:spcPct val="15000"/>
            </a:spcAft>
            <a:buChar char="••"/>
          </a:pPr>
          <a:r>
            <a:rPr lang="en-US" sz="1300" kern="1200" dirty="0" smtClean="0"/>
            <a:t>Navigation</a:t>
          </a:r>
        </a:p>
      </dsp:txBody>
      <dsp:txXfrm>
        <a:off x="0" y="358732"/>
        <a:ext cx="4114800" cy="1187550"/>
      </dsp:txXfrm>
    </dsp:sp>
    <dsp:sp modelId="{218DADD9-7601-402C-8B57-3F1657E66BF1}">
      <dsp:nvSpPr>
        <dsp:cNvPr id="0" name=""/>
        <dsp:cNvSpPr/>
      </dsp:nvSpPr>
      <dsp:spPr>
        <a:xfrm>
          <a:off x="205740" y="166852"/>
          <a:ext cx="2880360" cy="383760"/>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577850">
            <a:lnSpc>
              <a:spcPct val="90000"/>
            </a:lnSpc>
            <a:spcBef>
              <a:spcPct val="0"/>
            </a:spcBef>
            <a:spcAft>
              <a:spcPct val="35000"/>
            </a:spcAft>
          </a:pPr>
          <a:r>
            <a:rPr lang="en-US" sz="1300" kern="1200" dirty="0" smtClean="0"/>
            <a:t>Session 1 – Content management</a:t>
          </a:r>
        </a:p>
      </dsp:txBody>
      <dsp:txXfrm>
        <a:off x="224474" y="185586"/>
        <a:ext cx="2842892" cy="346292"/>
      </dsp:txXfrm>
    </dsp:sp>
    <dsp:sp modelId="{7FBE4043-7118-4B65-BB21-47F13B3B6441}">
      <dsp:nvSpPr>
        <dsp:cNvPr id="0" name=""/>
        <dsp:cNvSpPr/>
      </dsp:nvSpPr>
      <dsp:spPr>
        <a:xfrm>
          <a:off x="0" y="1808362"/>
          <a:ext cx="4114800" cy="962325"/>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9354" tIns="270764" rIns="31935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Page layouts</a:t>
          </a:r>
          <a:endParaRPr lang="en-US" sz="1300" kern="1200" dirty="0"/>
        </a:p>
        <a:p>
          <a:pPr marL="114300" lvl="1" indent="-114300" algn="l" defTabSz="577850">
            <a:lnSpc>
              <a:spcPct val="90000"/>
            </a:lnSpc>
            <a:spcBef>
              <a:spcPct val="0"/>
            </a:spcBef>
            <a:spcAft>
              <a:spcPct val="15000"/>
            </a:spcAft>
            <a:buChar char="••"/>
          </a:pPr>
          <a:r>
            <a:rPr lang="en-US" sz="1300" kern="1200" dirty="0" smtClean="0"/>
            <a:t>Themes</a:t>
          </a:r>
          <a:endParaRPr lang="en-US" sz="1300" kern="1200" dirty="0"/>
        </a:p>
        <a:p>
          <a:pPr marL="114300" lvl="1" indent="-114300" algn="l" defTabSz="577850">
            <a:lnSpc>
              <a:spcPct val="90000"/>
            </a:lnSpc>
            <a:spcBef>
              <a:spcPct val="0"/>
            </a:spcBef>
            <a:spcAft>
              <a:spcPct val="15000"/>
            </a:spcAft>
            <a:buChar char="••"/>
          </a:pPr>
          <a:r>
            <a:rPr lang="en-US" sz="1300" kern="1200" dirty="0" smtClean="0"/>
            <a:t>Extending your site</a:t>
          </a:r>
          <a:endParaRPr lang="en-US" sz="1300" kern="1200" dirty="0"/>
        </a:p>
      </dsp:txBody>
      <dsp:txXfrm>
        <a:off x="0" y="1808362"/>
        <a:ext cx="4114800" cy="962325"/>
      </dsp:txXfrm>
    </dsp:sp>
    <dsp:sp modelId="{E2C62747-B5FA-4E17-9B4F-7B92F17923DE}">
      <dsp:nvSpPr>
        <dsp:cNvPr id="0" name=""/>
        <dsp:cNvSpPr/>
      </dsp:nvSpPr>
      <dsp:spPr>
        <a:xfrm>
          <a:off x="205740" y="1616482"/>
          <a:ext cx="2880360" cy="383760"/>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577850">
            <a:lnSpc>
              <a:spcPct val="90000"/>
            </a:lnSpc>
            <a:spcBef>
              <a:spcPct val="0"/>
            </a:spcBef>
            <a:spcAft>
              <a:spcPct val="35000"/>
            </a:spcAft>
          </a:pPr>
          <a:r>
            <a:rPr lang="en-US" sz="1300" kern="1200" dirty="0" smtClean="0"/>
            <a:t>Session 2 – Theming and extending</a:t>
          </a:r>
          <a:endParaRPr lang="en-US" sz="1300" kern="1200" dirty="0"/>
        </a:p>
      </dsp:txBody>
      <dsp:txXfrm>
        <a:off x="224474" y="1635216"/>
        <a:ext cx="2842892" cy="346292"/>
      </dsp:txXfrm>
    </dsp:sp>
    <dsp:sp modelId="{2DCB7943-20DA-4B00-9F6C-E6E60AFDA941}">
      <dsp:nvSpPr>
        <dsp:cNvPr id="0" name=""/>
        <dsp:cNvSpPr/>
      </dsp:nvSpPr>
      <dsp:spPr>
        <a:xfrm>
          <a:off x="0" y="3032767"/>
          <a:ext cx="4114800" cy="757575"/>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9354" tIns="270764" rIns="31935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Search Engine Optimization</a:t>
          </a:r>
          <a:endParaRPr lang="en-US" sz="1300" kern="1200" dirty="0"/>
        </a:p>
        <a:p>
          <a:pPr marL="114300" lvl="1" indent="-114300" algn="l" defTabSz="577850">
            <a:lnSpc>
              <a:spcPct val="90000"/>
            </a:lnSpc>
            <a:spcBef>
              <a:spcPct val="0"/>
            </a:spcBef>
            <a:spcAft>
              <a:spcPct val="15000"/>
            </a:spcAft>
            <a:buChar char="••"/>
          </a:pPr>
          <a:r>
            <a:rPr lang="en-US" sz="1300" kern="1200" dirty="0" smtClean="0"/>
            <a:t>Social Media</a:t>
          </a:r>
          <a:endParaRPr lang="en-US" sz="1300" kern="1200" dirty="0"/>
        </a:p>
      </dsp:txBody>
      <dsp:txXfrm>
        <a:off x="0" y="3032767"/>
        <a:ext cx="4114800" cy="757575"/>
      </dsp:txXfrm>
    </dsp:sp>
    <dsp:sp modelId="{F7FCA897-F13F-4C06-80EA-05AC9F563562}">
      <dsp:nvSpPr>
        <dsp:cNvPr id="0" name=""/>
        <dsp:cNvSpPr/>
      </dsp:nvSpPr>
      <dsp:spPr>
        <a:xfrm>
          <a:off x="205740" y="2840887"/>
          <a:ext cx="2880360" cy="383760"/>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577850">
            <a:lnSpc>
              <a:spcPct val="90000"/>
            </a:lnSpc>
            <a:spcBef>
              <a:spcPct val="0"/>
            </a:spcBef>
            <a:spcAft>
              <a:spcPct val="35000"/>
            </a:spcAft>
          </a:pPr>
          <a:r>
            <a:rPr lang="en-US" sz="1300" kern="1200" dirty="0" smtClean="0"/>
            <a:t>Session 3 – Online marketing</a:t>
          </a:r>
          <a:endParaRPr lang="en-US" sz="1300" kern="1200" dirty="0"/>
        </a:p>
      </dsp:txBody>
      <dsp:txXfrm>
        <a:off x="224474" y="2859621"/>
        <a:ext cx="2842892" cy="346292"/>
      </dsp:txXfrm>
    </dsp:sp>
    <dsp:sp modelId="{ADBE7882-E803-476A-8BBF-312875EE11E1}">
      <dsp:nvSpPr>
        <dsp:cNvPr id="0" name=""/>
        <dsp:cNvSpPr/>
      </dsp:nvSpPr>
      <dsp:spPr>
        <a:xfrm>
          <a:off x="0" y="4052422"/>
          <a:ext cx="4114800" cy="962325"/>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9354" tIns="270764" rIns="31935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Agile project management</a:t>
          </a:r>
          <a:endParaRPr lang="en-US" sz="1300" kern="1200" dirty="0"/>
        </a:p>
        <a:p>
          <a:pPr marL="114300" lvl="1" indent="-114300" algn="l" defTabSz="577850">
            <a:lnSpc>
              <a:spcPct val="90000"/>
            </a:lnSpc>
            <a:spcBef>
              <a:spcPct val="0"/>
            </a:spcBef>
            <a:spcAft>
              <a:spcPct val="15000"/>
            </a:spcAft>
            <a:buChar char="••"/>
          </a:pPr>
          <a:r>
            <a:rPr lang="en-US" sz="1300" kern="1200" dirty="0" smtClean="0"/>
            <a:t>User &amp; usage centric design</a:t>
          </a:r>
          <a:endParaRPr lang="en-US" sz="1300" kern="1200" dirty="0"/>
        </a:p>
        <a:p>
          <a:pPr marL="114300" lvl="1" indent="-114300" algn="l" defTabSz="577850">
            <a:lnSpc>
              <a:spcPct val="90000"/>
            </a:lnSpc>
            <a:spcBef>
              <a:spcPct val="0"/>
            </a:spcBef>
            <a:spcAft>
              <a:spcPct val="15000"/>
            </a:spcAft>
            <a:buChar char="••"/>
          </a:pPr>
          <a:r>
            <a:rPr lang="en-US" sz="1300" kern="1200" dirty="0" smtClean="0"/>
            <a:t>What’s next</a:t>
          </a:r>
          <a:endParaRPr lang="en-US" sz="1300" kern="1200" dirty="0"/>
        </a:p>
      </dsp:txBody>
      <dsp:txXfrm>
        <a:off x="0" y="4052422"/>
        <a:ext cx="4114800" cy="962325"/>
      </dsp:txXfrm>
    </dsp:sp>
    <dsp:sp modelId="{A05756DC-581E-43F9-A881-81DCB44A7F35}">
      <dsp:nvSpPr>
        <dsp:cNvPr id="0" name=""/>
        <dsp:cNvSpPr/>
      </dsp:nvSpPr>
      <dsp:spPr>
        <a:xfrm>
          <a:off x="205740" y="3860542"/>
          <a:ext cx="2880360" cy="383760"/>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577850">
            <a:lnSpc>
              <a:spcPct val="90000"/>
            </a:lnSpc>
            <a:spcBef>
              <a:spcPct val="0"/>
            </a:spcBef>
            <a:spcAft>
              <a:spcPct val="35000"/>
            </a:spcAft>
          </a:pPr>
          <a:r>
            <a:rPr lang="en-US" sz="1300" kern="1200" dirty="0" smtClean="0"/>
            <a:t>Session 4 – Product management</a:t>
          </a:r>
          <a:endParaRPr lang="en-US" sz="1300" kern="1200" dirty="0"/>
        </a:p>
      </dsp:txBody>
      <dsp:txXfrm>
        <a:off x="224474" y="3879276"/>
        <a:ext cx="284289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52A40-9E02-458D-8AAD-344A4DFA02E0}">
      <dsp:nvSpPr>
        <dsp:cNvPr id="0" name=""/>
        <dsp:cNvSpPr/>
      </dsp:nvSpPr>
      <dsp:spPr>
        <a:xfrm>
          <a:off x="2618126" y="0"/>
          <a:ext cx="3927190" cy="1476375"/>
        </a:xfrm>
        <a:prstGeom prst="rightArrow">
          <a:avLst>
            <a:gd name="adj1" fmla="val 75000"/>
            <a:gd name="adj2" fmla="val 50000"/>
          </a:avLst>
        </a:prstGeom>
        <a:solidFill>
          <a:schemeClr val="accent1">
            <a:alpha val="90000"/>
            <a:tint val="40000"/>
            <a:hueOff val="0"/>
            <a:satOff val="0"/>
            <a:lumOff val="0"/>
            <a:alphaOff val="0"/>
          </a:schemeClr>
        </a:solidFill>
        <a:ln w="508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Small business owners</a:t>
          </a:r>
          <a:endParaRPr lang="en-US" sz="1700" kern="1200" dirty="0"/>
        </a:p>
        <a:p>
          <a:pPr marL="171450" lvl="1" indent="-171450" algn="l" defTabSz="755650">
            <a:lnSpc>
              <a:spcPct val="90000"/>
            </a:lnSpc>
            <a:spcBef>
              <a:spcPct val="0"/>
            </a:spcBef>
            <a:spcAft>
              <a:spcPct val="15000"/>
            </a:spcAft>
            <a:buChar char="••"/>
          </a:pPr>
          <a:r>
            <a:rPr lang="en-US" sz="1700" kern="1200" dirty="0" smtClean="0"/>
            <a:t>Startups</a:t>
          </a:r>
          <a:endParaRPr lang="en-US" sz="1700" kern="1200" dirty="0"/>
        </a:p>
        <a:p>
          <a:pPr marL="171450" lvl="1" indent="-171450" algn="l" defTabSz="755650">
            <a:lnSpc>
              <a:spcPct val="90000"/>
            </a:lnSpc>
            <a:spcBef>
              <a:spcPct val="0"/>
            </a:spcBef>
            <a:spcAft>
              <a:spcPct val="15000"/>
            </a:spcAft>
            <a:buChar char="••"/>
          </a:pPr>
          <a:r>
            <a:rPr lang="en-US" sz="1700" kern="1200" dirty="0" smtClean="0"/>
            <a:t>Non-profits</a:t>
          </a:r>
          <a:endParaRPr lang="en-US" sz="1700" kern="1200" dirty="0"/>
        </a:p>
      </dsp:txBody>
      <dsp:txXfrm>
        <a:off x="2618126" y="184547"/>
        <a:ext cx="3373549" cy="1107281"/>
      </dsp:txXfrm>
    </dsp:sp>
    <dsp:sp modelId="{0B025911-54E1-453B-86FE-51F17F78880B}">
      <dsp:nvSpPr>
        <dsp:cNvPr id="0" name=""/>
        <dsp:cNvSpPr/>
      </dsp:nvSpPr>
      <dsp:spPr>
        <a:xfrm>
          <a:off x="0" y="0"/>
          <a:ext cx="2618126" cy="1476375"/>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DIY</a:t>
          </a:r>
          <a:endParaRPr lang="en-US" sz="2900" kern="1200" dirty="0"/>
        </a:p>
      </dsp:txBody>
      <dsp:txXfrm>
        <a:off x="72071" y="72071"/>
        <a:ext cx="2473984" cy="1332233"/>
      </dsp:txXfrm>
    </dsp:sp>
    <dsp:sp modelId="{F742A45D-00B7-4635-9EA1-500C227B81FA}">
      <dsp:nvSpPr>
        <dsp:cNvPr id="0" name=""/>
        <dsp:cNvSpPr/>
      </dsp:nvSpPr>
      <dsp:spPr>
        <a:xfrm>
          <a:off x="2618126" y="1624012"/>
          <a:ext cx="3927190" cy="1476375"/>
        </a:xfrm>
        <a:prstGeom prst="rightArrow">
          <a:avLst>
            <a:gd name="adj1" fmla="val 75000"/>
            <a:gd name="adj2" fmla="val 50000"/>
          </a:avLst>
        </a:prstGeom>
        <a:solidFill>
          <a:schemeClr val="accent1">
            <a:alpha val="90000"/>
            <a:tint val="40000"/>
            <a:hueOff val="0"/>
            <a:satOff val="0"/>
            <a:lumOff val="0"/>
            <a:alphaOff val="0"/>
          </a:schemeClr>
        </a:solidFill>
        <a:ln w="508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Marketing &amp; communications</a:t>
          </a:r>
          <a:endParaRPr lang="en-US" sz="1700" kern="1200" dirty="0"/>
        </a:p>
        <a:p>
          <a:pPr marL="171450" lvl="1" indent="-171450" algn="l" defTabSz="755650">
            <a:lnSpc>
              <a:spcPct val="90000"/>
            </a:lnSpc>
            <a:spcBef>
              <a:spcPct val="0"/>
            </a:spcBef>
            <a:spcAft>
              <a:spcPct val="15000"/>
            </a:spcAft>
            <a:buChar char="••"/>
          </a:pPr>
          <a:r>
            <a:rPr lang="en-US" sz="1700" kern="1200" dirty="0" smtClean="0"/>
            <a:t>Technology directors</a:t>
          </a:r>
          <a:endParaRPr lang="en-US" sz="1700" kern="1200" dirty="0"/>
        </a:p>
        <a:p>
          <a:pPr marL="171450" lvl="1" indent="-171450" algn="l" defTabSz="755650">
            <a:lnSpc>
              <a:spcPct val="90000"/>
            </a:lnSpc>
            <a:spcBef>
              <a:spcPct val="0"/>
            </a:spcBef>
            <a:spcAft>
              <a:spcPct val="15000"/>
            </a:spcAft>
            <a:buChar char="••"/>
          </a:pPr>
          <a:r>
            <a:rPr lang="en-US" sz="1700" kern="1200" dirty="0" smtClean="0"/>
            <a:t>Web team managers</a:t>
          </a:r>
          <a:endParaRPr lang="en-US" sz="1700" kern="1200" dirty="0"/>
        </a:p>
      </dsp:txBody>
      <dsp:txXfrm>
        <a:off x="2618126" y="1808559"/>
        <a:ext cx="3373549" cy="1107281"/>
      </dsp:txXfrm>
    </dsp:sp>
    <dsp:sp modelId="{D1E7BF34-7A45-49C4-A7A9-D318720C9BFC}">
      <dsp:nvSpPr>
        <dsp:cNvPr id="0" name=""/>
        <dsp:cNvSpPr/>
      </dsp:nvSpPr>
      <dsp:spPr>
        <a:xfrm>
          <a:off x="0" y="1624012"/>
          <a:ext cx="2618126" cy="1476375"/>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Managers &amp; Stakeholders</a:t>
          </a:r>
          <a:endParaRPr lang="en-US" sz="2900" kern="1200" dirty="0"/>
        </a:p>
      </dsp:txBody>
      <dsp:txXfrm>
        <a:off x="72071" y="1696083"/>
        <a:ext cx="2473984" cy="1332233"/>
      </dsp:txXfrm>
    </dsp:sp>
    <dsp:sp modelId="{F23C0E9D-1836-445D-A311-861841EA556A}">
      <dsp:nvSpPr>
        <dsp:cNvPr id="0" name=""/>
        <dsp:cNvSpPr/>
      </dsp:nvSpPr>
      <dsp:spPr>
        <a:xfrm>
          <a:off x="2618126" y="3248024"/>
          <a:ext cx="3927190" cy="1476375"/>
        </a:xfrm>
        <a:prstGeom prst="rightArrow">
          <a:avLst>
            <a:gd name="adj1" fmla="val 75000"/>
            <a:gd name="adj2" fmla="val 50000"/>
          </a:avLst>
        </a:prstGeom>
        <a:solidFill>
          <a:schemeClr val="accent1">
            <a:alpha val="90000"/>
            <a:tint val="40000"/>
            <a:hueOff val="0"/>
            <a:satOff val="0"/>
            <a:lumOff val="0"/>
            <a:alphaOff val="0"/>
          </a:schemeClr>
        </a:solidFill>
        <a:ln w="508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Graphic designers</a:t>
          </a:r>
          <a:endParaRPr lang="en-US" sz="1700" kern="1200" dirty="0"/>
        </a:p>
        <a:p>
          <a:pPr marL="171450" lvl="1" indent="-171450" algn="l" defTabSz="755650">
            <a:lnSpc>
              <a:spcPct val="90000"/>
            </a:lnSpc>
            <a:spcBef>
              <a:spcPct val="0"/>
            </a:spcBef>
            <a:spcAft>
              <a:spcPct val="15000"/>
            </a:spcAft>
            <a:buChar char="••"/>
          </a:pPr>
          <a:r>
            <a:rPr lang="en-US" sz="1700" kern="1200" dirty="0" smtClean="0"/>
            <a:t>Developers</a:t>
          </a:r>
          <a:endParaRPr lang="en-US" sz="1700" kern="1200" dirty="0"/>
        </a:p>
        <a:p>
          <a:pPr marL="171450" lvl="1" indent="-171450" algn="l" defTabSz="755650">
            <a:lnSpc>
              <a:spcPct val="90000"/>
            </a:lnSpc>
            <a:spcBef>
              <a:spcPct val="0"/>
            </a:spcBef>
            <a:spcAft>
              <a:spcPct val="15000"/>
            </a:spcAft>
            <a:buChar char="••"/>
          </a:pPr>
          <a:r>
            <a:rPr lang="en-US" sz="1700" kern="1200" dirty="0" smtClean="0"/>
            <a:t>Copywriters</a:t>
          </a:r>
          <a:endParaRPr lang="en-US" sz="1700" kern="1200" dirty="0"/>
        </a:p>
        <a:p>
          <a:pPr marL="171450" lvl="1" indent="-171450" algn="l" defTabSz="755650">
            <a:lnSpc>
              <a:spcPct val="90000"/>
            </a:lnSpc>
            <a:spcBef>
              <a:spcPct val="0"/>
            </a:spcBef>
            <a:spcAft>
              <a:spcPct val="15000"/>
            </a:spcAft>
            <a:buChar char="••"/>
          </a:pPr>
          <a:r>
            <a:rPr lang="en-US" sz="1700" kern="1200" dirty="0" smtClean="0"/>
            <a:t>Online Marketers</a:t>
          </a:r>
          <a:endParaRPr lang="en-US" sz="1700" kern="1200" dirty="0"/>
        </a:p>
      </dsp:txBody>
      <dsp:txXfrm>
        <a:off x="2618126" y="3432571"/>
        <a:ext cx="3373549" cy="1107281"/>
      </dsp:txXfrm>
    </dsp:sp>
    <dsp:sp modelId="{81140B2A-0DAF-4456-A7DB-D5E6A357895B}">
      <dsp:nvSpPr>
        <dsp:cNvPr id="0" name=""/>
        <dsp:cNvSpPr/>
      </dsp:nvSpPr>
      <dsp:spPr>
        <a:xfrm>
          <a:off x="0" y="3248024"/>
          <a:ext cx="2618126" cy="1476375"/>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Web professionals</a:t>
          </a:r>
          <a:endParaRPr lang="en-US" sz="2900" kern="1200" dirty="0"/>
        </a:p>
      </dsp:txBody>
      <dsp:txXfrm>
        <a:off x="72071" y="3320095"/>
        <a:ext cx="2473984" cy="1332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3204E-C0BD-4B15-BA5A-19981DBF8006}">
      <dsp:nvSpPr>
        <dsp:cNvPr id="0" name=""/>
        <dsp:cNvSpPr/>
      </dsp:nvSpPr>
      <dsp:spPr>
        <a:xfrm>
          <a:off x="0" y="1219199"/>
          <a:ext cx="86868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FE967-CED2-4BB1-8CCD-72A877B3D9DF}">
      <dsp:nvSpPr>
        <dsp:cNvPr id="0" name=""/>
        <dsp:cNvSpPr/>
      </dsp:nvSpPr>
      <dsp:spPr>
        <a:xfrm>
          <a:off x="3817" y="0"/>
          <a:ext cx="251951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b" anchorCtr="0">
          <a:noAutofit/>
        </a:bodyPr>
        <a:lstStyle/>
        <a:p>
          <a:pPr lvl="0" algn="ctr" defTabSz="1511300">
            <a:lnSpc>
              <a:spcPct val="90000"/>
            </a:lnSpc>
            <a:spcBef>
              <a:spcPct val="0"/>
            </a:spcBef>
            <a:spcAft>
              <a:spcPct val="35000"/>
            </a:spcAft>
          </a:pPr>
          <a:r>
            <a:rPr lang="en-US" sz="3400" kern="1200" dirty="0" err="1" smtClean="0"/>
            <a:t>WordPress</a:t>
          </a:r>
          <a:endParaRPr lang="en-US" sz="3400" kern="1200" dirty="0"/>
        </a:p>
      </dsp:txBody>
      <dsp:txXfrm>
        <a:off x="3817" y="0"/>
        <a:ext cx="2519511" cy="1625600"/>
      </dsp:txXfrm>
    </dsp:sp>
    <dsp:sp modelId="{3F9D7261-0AE7-4E91-AB2D-3D7F091188A8}">
      <dsp:nvSpPr>
        <dsp:cNvPr id="0" name=""/>
        <dsp:cNvSpPr/>
      </dsp:nvSpPr>
      <dsp:spPr>
        <a:xfrm>
          <a:off x="1060373" y="1828799"/>
          <a:ext cx="406400" cy="406400"/>
        </a:xfrm>
        <a:prstGeom prst="ellipse">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EDE10-B8EB-486D-A94F-08A4C350B94F}">
      <dsp:nvSpPr>
        <dsp:cNvPr id="0" name=""/>
        <dsp:cNvSpPr/>
      </dsp:nvSpPr>
      <dsp:spPr>
        <a:xfrm>
          <a:off x="2649304" y="2438399"/>
          <a:ext cx="251951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400" kern="1200" dirty="0" err="1" smtClean="0"/>
            <a:t>Joomla</a:t>
          </a:r>
          <a:endParaRPr lang="en-US" sz="3400" kern="1200" dirty="0"/>
        </a:p>
      </dsp:txBody>
      <dsp:txXfrm>
        <a:off x="2649304" y="2438399"/>
        <a:ext cx="2519511" cy="1625600"/>
      </dsp:txXfrm>
    </dsp:sp>
    <dsp:sp modelId="{74C162C8-51A2-4D65-BE71-42FB9AE14DB2}">
      <dsp:nvSpPr>
        <dsp:cNvPr id="0" name=""/>
        <dsp:cNvSpPr/>
      </dsp:nvSpPr>
      <dsp:spPr>
        <a:xfrm>
          <a:off x="3705859" y="1828799"/>
          <a:ext cx="406400" cy="406400"/>
        </a:xfrm>
        <a:prstGeom prst="ellipse">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4D1BE-0267-44D4-B396-82C2DB97CB84}">
      <dsp:nvSpPr>
        <dsp:cNvPr id="0" name=""/>
        <dsp:cNvSpPr/>
      </dsp:nvSpPr>
      <dsp:spPr>
        <a:xfrm>
          <a:off x="5294791" y="0"/>
          <a:ext cx="251951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b" anchorCtr="0">
          <a:noAutofit/>
        </a:bodyPr>
        <a:lstStyle/>
        <a:p>
          <a:pPr lvl="0" algn="ctr" defTabSz="1511300">
            <a:lnSpc>
              <a:spcPct val="90000"/>
            </a:lnSpc>
            <a:spcBef>
              <a:spcPct val="0"/>
            </a:spcBef>
            <a:spcAft>
              <a:spcPct val="35000"/>
            </a:spcAft>
          </a:pPr>
          <a:r>
            <a:rPr lang="en-US" sz="3400" kern="1200" dirty="0" smtClean="0"/>
            <a:t>Drupal</a:t>
          </a:r>
          <a:endParaRPr lang="en-US" sz="3400" kern="1200" dirty="0"/>
        </a:p>
      </dsp:txBody>
      <dsp:txXfrm>
        <a:off x="5294791" y="0"/>
        <a:ext cx="2519511" cy="1625600"/>
      </dsp:txXfrm>
    </dsp:sp>
    <dsp:sp modelId="{6D5EEF66-189E-465C-A85C-75D98E9B2002}">
      <dsp:nvSpPr>
        <dsp:cNvPr id="0" name=""/>
        <dsp:cNvSpPr/>
      </dsp:nvSpPr>
      <dsp:spPr>
        <a:xfrm>
          <a:off x="6351346" y="1828799"/>
          <a:ext cx="406400" cy="406400"/>
        </a:xfrm>
        <a:prstGeom prst="ellipse">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A3AFB-7960-4618-969F-01942E86DA31}">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5757B-E0AA-4C3F-9984-FCE435400327}">
      <dsp:nvSpPr>
        <dsp:cNvPr id="0" name=""/>
        <dsp:cNvSpPr/>
      </dsp:nvSpPr>
      <dsp:spPr>
        <a:xfrm>
          <a:off x="1828800" y="203199"/>
          <a:ext cx="4267199" cy="3657600"/>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Open Enterprise </a:t>
          </a:r>
          <a:br>
            <a:rPr lang="en-US" sz="3100" kern="1200" dirty="0" smtClean="0"/>
          </a:br>
          <a:r>
            <a:rPr lang="en-US" sz="3100" kern="1200" dirty="0" smtClean="0"/>
            <a:t>apps</a:t>
          </a:r>
          <a:endParaRPr lang="en-US" sz="3100" kern="1200" dirty="0"/>
        </a:p>
      </dsp:txBody>
      <dsp:txXfrm>
        <a:off x="1828800" y="203199"/>
        <a:ext cx="4267199" cy="1097282"/>
      </dsp:txXfrm>
    </dsp:sp>
    <dsp:sp modelId="{366B03F8-D446-4480-A074-152C9D480EA8}">
      <dsp:nvSpPr>
        <dsp:cNvPr id="0" name=""/>
        <dsp:cNvSpPr/>
      </dsp:nvSpPr>
      <dsp:spPr>
        <a:xfrm>
          <a:off x="640081" y="1300482"/>
          <a:ext cx="2377437" cy="2377437"/>
        </a:xfrm>
        <a:prstGeom prst="pie">
          <a:avLst>
            <a:gd name="adj1" fmla="val 5400000"/>
            <a:gd name="adj2" fmla="val 1620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75ACEB-74F0-49B0-B015-AC1E0A790408}">
      <dsp:nvSpPr>
        <dsp:cNvPr id="0" name=""/>
        <dsp:cNvSpPr/>
      </dsp:nvSpPr>
      <dsp:spPr>
        <a:xfrm>
          <a:off x="1828800" y="1300482"/>
          <a:ext cx="4267199" cy="2377437"/>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Open Enterprise</a:t>
          </a:r>
          <a:br>
            <a:rPr lang="en-US" sz="3100" kern="1200" dirty="0" smtClean="0"/>
          </a:br>
          <a:r>
            <a:rPr lang="en-US" sz="3100" kern="1200" dirty="0" smtClean="0"/>
            <a:t>core</a:t>
          </a:r>
          <a:endParaRPr lang="en-US" sz="3100" kern="1200" dirty="0"/>
        </a:p>
      </dsp:txBody>
      <dsp:txXfrm>
        <a:off x="1828800" y="1300482"/>
        <a:ext cx="4267199" cy="1097278"/>
      </dsp:txXfrm>
    </dsp:sp>
    <dsp:sp modelId="{3599B4B8-7759-4939-BD77-697D55D69905}">
      <dsp:nvSpPr>
        <dsp:cNvPr id="0" name=""/>
        <dsp:cNvSpPr/>
      </dsp:nvSpPr>
      <dsp:spPr>
        <a:xfrm>
          <a:off x="1280160" y="2397761"/>
          <a:ext cx="1097278" cy="1097278"/>
        </a:xfrm>
        <a:prstGeom prst="pie">
          <a:avLst>
            <a:gd name="adj1" fmla="val 5400000"/>
            <a:gd name="adj2" fmla="val 1620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B1FDD-B00F-4909-AA43-DFD983A5B9E3}">
      <dsp:nvSpPr>
        <dsp:cNvPr id="0" name=""/>
        <dsp:cNvSpPr/>
      </dsp:nvSpPr>
      <dsp:spPr>
        <a:xfrm>
          <a:off x="1828800" y="2397761"/>
          <a:ext cx="4267199" cy="1097278"/>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Drupal</a:t>
          </a:r>
          <a:endParaRPr lang="en-US" sz="3100" kern="1200" dirty="0"/>
        </a:p>
      </dsp:txBody>
      <dsp:txXfrm>
        <a:off x="1828800" y="2397761"/>
        <a:ext cx="4267199" cy="1097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185F4-A92F-41EB-87E2-EE4A389500C9}">
      <dsp:nvSpPr>
        <dsp:cNvPr id="0" name=""/>
        <dsp:cNvSpPr/>
      </dsp:nvSpPr>
      <dsp:spPr>
        <a:xfrm>
          <a:off x="0" y="304866"/>
          <a:ext cx="6553199" cy="962325"/>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270764" rIns="5086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On time</a:t>
          </a:r>
          <a:endParaRPr lang="en-US" sz="1300" kern="1200" dirty="0"/>
        </a:p>
        <a:p>
          <a:pPr marL="114300" lvl="1" indent="-114300" algn="l" defTabSz="577850">
            <a:lnSpc>
              <a:spcPct val="90000"/>
            </a:lnSpc>
            <a:spcBef>
              <a:spcPct val="0"/>
            </a:spcBef>
            <a:spcAft>
              <a:spcPct val="15000"/>
            </a:spcAft>
            <a:buChar char="••"/>
          </a:pPr>
          <a:r>
            <a:rPr lang="en-US" sz="1300" kern="1200" dirty="0" smtClean="0"/>
            <a:t>On budget</a:t>
          </a:r>
          <a:endParaRPr lang="en-US" sz="1300" kern="1200" dirty="0"/>
        </a:p>
        <a:p>
          <a:pPr marL="114300" lvl="1" indent="-114300" algn="l" defTabSz="577850">
            <a:lnSpc>
              <a:spcPct val="90000"/>
            </a:lnSpc>
            <a:spcBef>
              <a:spcPct val="0"/>
            </a:spcBef>
            <a:spcAft>
              <a:spcPct val="15000"/>
            </a:spcAft>
            <a:buChar char="••"/>
          </a:pPr>
          <a:r>
            <a:rPr lang="en-US" sz="1300" kern="1200" dirty="0" smtClean="0"/>
            <a:t>In Scope</a:t>
          </a:r>
          <a:endParaRPr lang="en-US" sz="1300" kern="1200" dirty="0"/>
        </a:p>
      </dsp:txBody>
      <dsp:txXfrm>
        <a:off x="0" y="304866"/>
        <a:ext cx="6553199" cy="962325"/>
      </dsp:txXfrm>
    </dsp:sp>
    <dsp:sp modelId="{C3DD007D-D48B-4E0B-838F-A78669B0FD7C}">
      <dsp:nvSpPr>
        <dsp:cNvPr id="0" name=""/>
        <dsp:cNvSpPr/>
      </dsp:nvSpPr>
      <dsp:spPr>
        <a:xfrm>
          <a:off x="327660" y="112986"/>
          <a:ext cx="4587240" cy="383760"/>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577850">
            <a:lnSpc>
              <a:spcPct val="90000"/>
            </a:lnSpc>
            <a:spcBef>
              <a:spcPct val="0"/>
            </a:spcBef>
            <a:spcAft>
              <a:spcPct val="35000"/>
            </a:spcAft>
          </a:pPr>
          <a:r>
            <a:rPr lang="en-US" sz="1300" kern="1200" dirty="0" smtClean="0"/>
            <a:t>Certainty</a:t>
          </a:r>
          <a:endParaRPr lang="en-US" sz="1300" kern="1200" dirty="0"/>
        </a:p>
      </dsp:txBody>
      <dsp:txXfrm>
        <a:off x="346394" y="131720"/>
        <a:ext cx="4549772" cy="346292"/>
      </dsp:txXfrm>
    </dsp:sp>
    <dsp:sp modelId="{F05362F7-CF81-4872-8B1C-726124F1E54D}">
      <dsp:nvSpPr>
        <dsp:cNvPr id="0" name=""/>
        <dsp:cNvSpPr/>
      </dsp:nvSpPr>
      <dsp:spPr>
        <a:xfrm>
          <a:off x="0" y="1529271"/>
          <a:ext cx="6553199" cy="757574"/>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270764" rIns="5086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Look and feel</a:t>
          </a:r>
          <a:endParaRPr lang="en-US" sz="1300" kern="1200" dirty="0"/>
        </a:p>
        <a:p>
          <a:pPr marL="114300" lvl="1" indent="-114300" algn="l" defTabSz="577850">
            <a:lnSpc>
              <a:spcPct val="90000"/>
            </a:lnSpc>
            <a:spcBef>
              <a:spcPct val="0"/>
            </a:spcBef>
            <a:spcAft>
              <a:spcPct val="15000"/>
            </a:spcAft>
            <a:buChar char="••"/>
          </a:pPr>
          <a:r>
            <a:rPr lang="en-US" sz="1300" kern="1200" dirty="0" smtClean="0"/>
            <a:t>Features</a:t>
          </a:r>
          <a:endParaRPr lang="en-US" sz="1300" kern="1200" dirty="0"/>
        </a:p>
      </dsp:txBody>
      <dsp:txXfrm>
        <a:off x="0" y="1529271"/>
        <a:ext cx="6553199" cy="757574"/>
      </dsp:txXfrm>
    </dsp:sp>
    <dsp:sp modelId="{11F11284-54F7-4CD0-80B1-FCEF271FBAE5}">
      <dsp:nvSpPr>
        <dsp:cNvPr id="0" name=""/>
        <dsp:cNvSpPr/>
      </dsp:nvSpPr>
      <dsp:spPr>
        <a:xfrm>
          <a:off x="327660" y="1337391"/>
          <a:ext cx="4587240" cy="383760"/>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577850">
            <a:lnSpc>
              <a:spcPct val="90000"/>
            </a:lnSpc>
            <a:spcBef>
              <a:spcPct val="0"/>
            </a:spcBef>
            <a:spcAft>
              <a:spcPct val="35000"/>
            </a:spcAft>
          </a:pPr>
          <a:r>
            <a:rPr lang="en-US" sz="1300" kern="1200" dirty="0" smtClean="0"/>
            <a:t>Stakeholder utility</a:t>
          </a:r>
          <a:endParaRPr lang="en-US" sz="1300" kern="1200" dirty="0"/>
        </a:p>
      </dsp:txBody>
      <dsp:txXfrm>
        <a:off x="346394" y="1356125"/>
        <a:ext cx="4549772" cy="346292"/>
      </dsp:txXfrm>
    </dsp:sp>
    <dsp:sp modelId="{B641F55C-AC59-4F95-A11D-EA9E442DB80D}">
      <dsp:nvSpPr>
        <dsp:cNvPr id="0" name=""/>
        <dsp:cNvSpPr/>
      </dsp:nvSpPr>
      <dsp:spPr>
        <a:xfrm>
          <a:off x="0" y="2548926"/>
          <a:ext cx="6553199" cy="1187550"/>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270764" rIns="5086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Emotional branding</a:t>
          </a:r>
          <a:endParaRPr lang="en-US" sz="1300" kern="1200" dirty="0"/>
        </a:p>
        <a:p>
          <a:pPr marL="114300" lvl="1" indent="-114300" algn="l" defTabSz="577850">
            <a:lnSpc>
              <a:spcPct val="90000"/>
            </a:lnSpc>
            <a:spcBef>
              <a:spcPct val="0"/>
            </a:spcBef>
            <a:spcAft>
              <a:spcPct val="15000"/>
            </a:spcAft>
            <a:buChar char="••"/>
          </a:pPr>
          <a:r>
            <a:rPr lang="en-US" sz="1300" kern="1200" dirty="0" smtClean="0"/>
            <a:t>Content</a:t>
          </a:r>
          <a:endParaRPr lang="en-US" sz="1300" kern="1200" dirty="0"/>
        </a:p>
        <a:p>
          <a:pPr marL="114300" lvl="1" indent="-114300" algn="l" defTabSz="577850">
            <a:lnSpc>
              <a:spcPct val="90000"/>
            </a:lnSpc>
            <a:spcBef>
              <a:spcPct val="0"/>
            </a:spcBef>
            <a:spcAft>
              <a:spcPct val="15000"/>
            </a:spcAft>
            <a:buChar char="••"/>
          </a:pPr>
          <a:r>
            <a:rPr lang="en-US" sz="1300" kern="1200" dirty="0" smtClean="0"/>
            <a:t>Features</a:t>
          </a:r>
          <a:endParaRPr lang="en-US" sz="1300" kern="1200" dirty="0"/>
        </a:p>
        <a:p>
          <a:pPr marL="114300" lvl="1" indent="-114300" algn="l" defTabSz="577850">
            <a:lnSpc>
              <a:spcPct val="90000"/>
            </a:lnSpc>
            <a:spcBef>
              <a:spcPct val="0"/>
            </a:spcBef>
            <a:spcAft>
              <a:spcPct val="15000"/>
            </a:spcAft>
            <a:buChar char="••"/>
          </a:pPr>
          <a:r>
            <a:rPr lang="en-US" sz="1300" kern="1200" dirty="0" smtClean="0"/>
            <a:t>Usability &amp; Experience</a:t>
          </a:r>
          <a:endParaRPr lang="en-US" sz="1300" kern="1200" dirty="0"/>
        </a:p>
      </dsp:txBody>
      <dsp:txXfrm>
        <a:off x="0" y="2548926"/>
        <a:ext cx="6553199" cy="1187550"/>
      </dsp:txXfrm>
    </dsp:sp>
    <dsp:sp modelId="{0B471CD7-99BD-4237-A1FA-D10384F688B7}">
      <dsp:nvSpPr>
        <dsp:cNvPr id="0" name=""/>
        <dsp:cNvSpPr/>
      </dsp:nvSpPr>
      <dsp:spPr>
        <a:xfrm>
          <a:off x="327660" y="2357046"/>
          <a:ext cx="4587240" cy="383760"/>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577850">
            <a:lnSpc>
              <a:spcPct val="90000"/>
            </a:lnSpc>
            <a:spcBef>
              <a:spcPct val="0"/>
            </a:spcBef>
            <a:spcAft>
              <a:spcPct val="35000"/>
            </a:spcAft>
          </a:pPr>
          <a:r>
            <a:rPr lang="en-US" sz="1300" kern="1200" dirty="0" smtClean="0"/>
            <a:t>End user utility</a:t>
          </a:r>
          <a:endParaRPr lang="en-US" sz="1300" kern="1200" dirty="0"/>
        </a:p>
      </dsp:txBody>
      <dsp:txXfrm>
        <a:off x="346394" y="2375780"/>
        <a:ext cx="4549772" cy="346292"/>
      </dsp:txXfrm>
    </dsp:sp>
    <dsp:sp modelId="{88C345E5-53ED-4518-8EE8-FF82DA19A1A0}">
      <dsp:nvSpPr>
        <dsp:cNvPr id="0" name=""/>
        <dsp:cNvSpPr/>
      </dsp:nvSpPr>
      <dsp:spPr>
        <a:xfrm>
          <a:off x="0" y="3998557"/>
          <a:ext cx="6553199" cy="962325"/>
        </a:xfrm>
        <a:prstGeom prst="rect">
          <a:avLst/>
        </a:prstGeom>
        <a:solidFill>
          <a:schemeClr val="lt1">
            <a:alpha val="90000"/>
            <a:hueOff val="0"/>
            <a:satOff val="0"/>
            <a:lumOff val="0"/>
            <a:alphaOff val="0"/>
          </a:schemeClr>
        </a:solidFill>
        <a:ln w="508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601" tIns="270764" rIns="5086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Increased revenue</a:t>
          </a:r>
          <a:endParaRPr lang="en-US" sz="1300" kern="1200" dirty="0"/>
        </a:p>
        <a:p>
          <a:pPr marL="114300" lvl="1" indent="-114300" algn="l" defTabSz="577850">
            <a:lnSpc>
              <a:spcPct val="90000"/>
            </a:lnSpc>
            <a:spcBef>
              <a:spcPct val="0"/>
            </a:spcBef>
            <a:spcAft>
              <a:spcPct val="15000"/>
            </a:spcAft>
            <a:buChar char="••"/>
          </a:pPr>
          <a:r>
            <a:rPr lang="en-US" sz="1300" kern="1200" dirty="0" smtClean="0"/>
            <a:t>Reduced cost </a:t>
          </a:r>
          <a:endParaRPr lang="en-US" sz="1300" kern="1200" dirty="0"/>
        </a:p>
        <a:p>
          <a:pPr marL="114300" lvl="1" indent="-114300" algn="l" defTabSz="577850">
            <a:lnSpc>
              <a:spcPct val="90000"/>
            </a:lnSpc>
            <a:spcBef>
              <a:spcPct val="0"/>
            </a:spcBef>
            <a:spcAft>
              <a:spcPct val="15000"/>
            </a:spcAft>
            <a:buChar char="••"/>
          </a:pPr>
          <a:r>
            <a:rPr lang="en-US" sz="1300" kern="1200" dirty="0" smtClean="0"/>
            <a:t>Increased goodwill</a:t>
          </a:r>
          <a:endParaRPr lang="en-US" sz="1300" kern="1200" dirty="0"/>
        </a:p>
      </dsp:txBody>
      <dsp:txXfrm>
        <a:off x="0" y="3998557"/>
        <a:ext cx="6553199" cy="962325"/>
      </dsp:txXfrm>
    </dsp:sp>
    <dsp:sp modelId="{2093C959-96E0-4DB1-A886-6D3F9655BBD8}">
      <dsp:nvSpPr>
        <dsp:cNvPr id="0" name=""/>
        <dsp:cNvSpPr/>
      </dsp:nvSpPr>
      <dsp:spPr>
        <a:xfrm>
          <a:off x="327660" y="3806677"/>
          <a:ext cx="4587240" cy="383760"/>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577850">
            <a:lnSpc>
              <a:spcPct val="90000"/>
            </a:lnSpc>
            <a:spcBef>
              <a:spcPct val="0"/>
            </a:spcBef>
            <a:spcAft>
              <a:spcPct val="35000"/>
            </a:spcAft>
          </a:pPr>
          <a:r>
            <a:rPr lang="en-US" sz="1300" kern="1200" dirty="0" smtClean="0"/>
            <a:t>Organizational returns</a:t>
          </a:r>
          <a:endParaRPr lang="en-US" sz="1300" kern="1200" dirty="0"/>
        </a:p>
      </dsp:txBody>
      <dsp:txXfrm>
        <a:off x="346394" y="3825411"/>
        <a:ext cx="4549772"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13522-7EB5-443C-B169-7AC3F681A3DB}">
      <dsp:nvSpPr>
        <dsp:cNvPr id="0" name=""/>
        <dsp:cNvSpPr/>
      </dsp:nvSpPr>
      <dsp:spPr>
        <a:xfrm rot="5400000">
          <a:off x="167076" y="1119180"/>
          <a:ext cx="622603" cy="708812"/>
        </a:xfrm>
        <a:prstGeom prst="bentUpArrow">
          <a:avLst>
            <a:gd name="adj1" fmla="val 32840"/>
            <a:gd name="adj2" fmla="val 25000"/>
            <a:gd name="adj3" fmla="val 35780"/>
          </a:avLst>
        </a:prstGeom>
        <a:solidFill>
          <a:schemeClr val="accent1">
            <a:tint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828A7-DFE7-45AB-86C9-53FFCAA6CD9E}">
      <dsp:nvSpPr>
        <dsp:cNvPr id="0" name=""/>
        <dsp:cNvSpPr/>
      </dsp:nvSpPr>
      <dsp:spPr>
        <a:xfrm>
          <a:off x="2124" y="429012"/>
          <a:ext cx="1048097" cy="733634"/>
        </a:xfrm>
        <a:prstGeom prst="roundRect">
          <a:avLst>
            <a:gd name="adj" fmla="val 1667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Requirements</a:t>
          </a:r>
          <a:endParaRPr lang="en-US" sz="1000" kern="1200" dirty="0"/>
        </a:p>
      </dsp:txBody>
      <dsp:txXfrm>
        <a:off x="37944" y="464832"/>
        <a:ext cx="976457" cy="661994"/>
      </dsp:txXfrm>
    </dsp:sp>
    <dsp:sp modelId="{42CD4B6D-02EB-47E4-B524-249C95E7E8AC}">
      <dsp:nvSpPr>
        <dsp:cNvPr id="0" name=""/>
        <dsp:cNvSpPr/>
      </dsp:nvSpPr>
      <dsp:spPr>
        <a:xfrm>
          <a:off x="1050222" y="498981"/>
          <a:ext cx="762286" cy="592955"/>
        </a:xfrm>
        <a:prstGeom prst="rect">
          <a:avLst/>
        </a:prstGeom>
        <a:noFill/>
        <a:ln>
          <a:noFill/>
        </a:ln>
        <a:effectLst/>
      </dsp:spPr>
      <dsp:style>
        <a:lnRef idx="0">
          <a:scrgbClr r="0" g="0" b="0"/>
        </a:lnRef>
        <a:fillRef idx="0">
          <a:scrgbClr r="0" g="0" b="0"/>
        </a:fillRef>
        <a:effectRef idx="0">
          <a:scrgbClr r="0" g="0" b="0"/>
        </a:effectRef>
        <a:fontRef idx="minor"/>
      </dsp:style>
    </dsp:sp>
    <dsp:sp modelId="{DBDEE4ED-E88B-45AD-B548-C7A4C1D4ACE0}">
      <dsp:nvSpPr>
        <dsp:cNvPr id="0" name=""/>
        <dsp:cNvSpPr/>
      </dsp:nvSpPr>
      <dsp:spPr>
        <a:xfrm rot="5400000">
          <a:off x="1036060" y="1943294"/>
          <a:ext cx="622603" cy="708812"/>
        </a:xfrm>
        <a:prstGeom prst="bentUpArrow">
          <a:avLst>
            <a:gd name="adj1" fmla="val 32840"/>
            <a:gd name="adj2" fmla="val 25000"/>
            <a:gd name="adj3" fmla="val 35780"/>
          </a:avLst>
        </a:prstGeom>
        <a:solidFill>
          <a:schemeClr val="accent1">
            <a:tint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A06BC-4C24-4B7A-A970-1502A6D4DD0C}">
      <dsp:nvSpPr>
        <dsp:cNvPr id="0" name=""/>
        <dsp:cNvSpPr/>
      </dsp:nvSpPr>
      <dsp:spPr>
        <a:xfrm>
          <a:off x="871108" y="1253125"/>
          <a:ext cx="1048097" cy="733634"/>
        </a:xfrm>
        <a:prstGeom prst="roundRect">
          <a:avLst>
            <a:gd name="adj" fmla="val 1667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Design</a:t>
          </a:r>
          <a:endParaRPr lang="en-US" sz="1000" kern="1200" dirty="0"/>
        </a:p>
      </dsp:txBody>
      <dsp:txXfrm>
        <a:off x="906928" y="1288945"/>
        <a:ext cx="976457" cy="661994"/>
      </dsp:txXfrm>
    </dsp:sp>
    <dsp:sp modelId="{C8F552C6-70DB-47C6-B0B1-ADD714E48160}">
      <dsp:nvSpPr>
        <dsp:cNvPr id="0" name=""/>
        <dsp:cNvSpPr/>
      </dsp:nvSpPr>
      <dsp:spPr>
        <a:xfrm>
          <a:off x="1919206" y="1323094"/>
          <a:ext cx="762286" cy="592955"/>
        </a:xfrm>
        <a:prstGeom prst="rect">
          <a:avLst/>
        </a:prstGeom>
        <a:noFill/>
        <a:ln>
          <a:noFill/>
        </a:ln>
        <a:effectLst/>
      </dsp:spPr>
      <dsp:style>
        <a:lnRef idx="0">
          <a:scrgbClr r="0" g="0" b="0"/>
        </a:lnRef>
        <a:fillRef idx="0">
          <a:scrgbClr r="0" g="0" b="0"/>
        </a:fillRef>
        <a:effectRef idx="0">
          <a:scrgbClr r="0" g="0" b="0"/>
        </a:effectRef>
        <a:fontRef idx="minor"/>
      </dsp:style>
    </dsp:sp>
    <dsp:sp modelId="{D0BA849E-E027-439A-9958-5557D89729A3}">
      <dsp:nvSpPr>
        <dsp:cNvPr id="0" name=""/>
        <dsp:cNvSpPr/>
      </dsp:nvSpPr>
      <dsp:spPr>
        <a:xfrm rot="5400000">
          <a:off x="1905045" y="2767408"/>
          <a:ext cx="622603" cy="708812"/>
        </a:xfrm>
        <a:prstGeom prst="bentUpArrow">
          <a:avLst>
            <a:gd name="adj1" fmla="val 32840"/>
            <a:gd name="adj2" fmla="val 25000"/>
            <a:gd name="adj3" fmla="val 35780"/>
          </a:avLst>
        </a:prstGeom>
        <a:solidFill>
          <a:schemeClr val="accent1">
            <a:tint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82AAC-AA85-451A-8826-B642BAFF163E}">
      <dsp:nvSpPr>
        <dsp:cNvPr id="0" name=""/>
        <dsp:cNvSpPr/>
      </dsp:nvSpPr>
      <dsp:spPr>
        <a:xfrm>
          <a:off x="1740093" y="2077239"/>
          <a:ext cx="1048097" cy="733634"/>
        </a:xfrm>
        <a:prstGeom prst="roundRect">
          <a:avLst>
            <a:gd name="adj" fmla="val 1667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Implementation</a:t>
          </a:r>
          <a:endParaRPr lang="en-US" sz="1000" kern="1200" dirty="0"/>
        </a:p>
      </dsp:txBody>
      <dsp:txXfrm>
        <a:off x="1775913" y="2113059"/>
        <a:ext cx="976457" cy="661994"/>
      </dsp:txXfrm>
    </dsp:sp>
    <dsp:sp modelId="{030228BE-BF83-4742-A957-67249C88DED4}">
      <dsp:nvSpPr>
        <dsp:cNvPr id="0" name=""/>
        <dsp:cNvSpPr/>
      </dsp:nvSpPr>
      <dsp:spPr>
        <a:xfrm>
          <a:off x="2788191" y="2147208"/>
          <a:ext cx="762286" cy="592955"/>
        </a:xfrm>
        <a:prstGeom prst="rect">
          <a:avLst/>
        </a:prstGeom>
        <a:noFill/>
        <a:ln>
          <a:noFill/>
        </a:ln>
        <a:effectLst/>
      </dsp:spPr>
      <dsp:style>
        <a:lnRef idx="0">
          <a:scrgbClr r="0" g="0" b="0"/>
        </a:lnRef>
        <a:fillRef idx="0">
          <a:scrgbClr r="0" g="0" b="0"/>
        </a:fillRef>
        <a:effectRef idx="0">
          <a:scrgbClr r="0" g="0" b="0"/>
        </a:effectRef>
        <a:fontRef idx="minor"/>
      </dsp:style>
    </dsp:sp>
    <dsp:sp modelId="{9D3DFC16-8D18-4213-ACDC-ECA83A7323D7}">
      <dsp:nvSpPr>
        <dsp:cNvPr id="0" name=""/>
        <dsp:cNvSpPr/>
      </dsp:nvSpPr>
      <dsp:spPr>
        <a:xfrm>
          <a:off x="2609077" y="2901353"/>
          <a:ext cx="1048097" cy="733634"/>
        </a:xfrm>
        <a:prstGeom prst="roundRect">
          <a:avLst>
            <a:gd name="adj" fmla="val 1667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Verification</a:t>
          </a:r>
          <a:endParaRPr lang="en-US" sz="1000" kern="1200" dirty="0"/>
        </a:p>
      </dsp:txBody>
      <dsp:txXfrm>
        <a:off x="2644897" y="2937173"/>
        <a:ext cx="976457" cy="6619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13522-7EB5-443C-B169-7AC3F681A3DB}">
      <dsp:nvSpPr>
        <dsp:cNvPr id="0" name=""/>
        <dsp:cNvSpPr/>
      </dsp:nvSpPr>
      <dsp:spPr>
        <a:xfrm rot="5400000">
          <a:off x="167076" y="1119180"/>
          <a:ext cx="622603" cy="708812"/>
        </a:xfrm>
        <a:prstGeom prst="bentUpArrow">
          <a:avLst>
            <a:gd name="adj1" fmla="val 32840"/>
            <a:gd name="adj2" fmla="val 25000"/>
            <a:gd name="adj3" fmla="val 35780"/>
          </a:avLst>
        </a:prstGeom>
        <a:solidFill>
          <a:schemeClr val="accent2">
            <a:tint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828A7-DFE7-45AB-86C9-53FFCAA6CD9E}">
      <dsp:nvSpPr>
        <dsp:cNvPr id="0" name=""/>
        <dsp:cNvSpPr/>
      </dsp:nvSpPr>
      <dsp:spPr>
        <a:xfrm>
          <a:off x="2124" y="429012"/>
          <a:ext cx="1048097" cy="733634"/>
        </a:xfrm>
        <a:prstGeom prst="roundRect">
          <a:avLst>
            <a:gd name="adj" fmla="val 16670"/>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Requirements</a:t>
          </a:r>
          <a:endParaRPr lang="en-US" sz="1000" kern="1200" dirty="0"/>
        </a:p>
      </dsp:txBody>
      <dsp:txXfrm>
        <a:off x="37944" y="464832"/>
        <a:ext cx="976457" cy="661994"/>
      </dsp:txXfrm>
    </dsp:sp>
    <dsp:sp modelId="{42CD4B6D-02EB-47E4-B524-249C95E7E8AC}">
      <dsp:nvSpPr>
        <dsp:cNvPr id="0" name=""/>
        <dsp:cNvSpPr/>
      </dsp:nvSpPr>
      <dsp:spPr>
        <a:xfrm>
          <a:off x="1050222" y="498981"/>
          <a:ext cx="762286" cy="592955"/>
        </a:xfrm>
        <a:prstGeom prst="rect">
          <a:avLst/>
        </a:prstGeom>
        <a:noFill/>
        <a:ln>
          <a:noFill/>
        </a:ln>
        <a:effectLst/>
      </dsp:spPr>
      <dsp:style>
        <a:lnRef idx="0">
          <a:scrgbClr r="0" g="0" b="0"/>
        </a:lnRef>
        <a:fillRef idx="0">
          <a:scrgbClr r="0" g="0" b="0"/>
        </a:fillRef>
        <a:effectRef idx="0">
          <a:scrgbClr r="0" g="0" b="0"/>
        </a:effectRef>
        <a:fontRef idx="minor"/>
      </dsp:style>
    </dsp:sp>
    <dsp:sp modelId="{DBDEE4ED-E88B-45AD-B548-C7A4C1D4ACE0}">
      <dsp:nvSpPr>
        <dsp:cNvPr id="0" name=""/>
        <dsp:cNvSpPr/>
      </dsp:nvSpPr>
      <dsp:spPr>
        <a:xfrm rot="5400000">
          <a:off x="1036060" y="1943294"/>
          <a:ext cx="622603" cy="708812"/>
        </a:xfrm>
        <a:prstGeom prst="bentUpArrow">
          <a:avLst>
            <a:gd name="adj1" fmla="val 32840"/>
            <a:gd name="adj2" fmla="val 25000"/>
            <a:gd name="adj3" fmla="val 35780"/>
          </a:avLst>
        </a:prstGeom>
        <a:solidFill>
          <a:schemeClr val="accent2">
            <a:tint val="50000"/>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A06BC-4C24-4B7A-A970-1502A6D4DD0C}">
      <dsp:nvSpPr>
        <dsp:cNvPr id="0" name=""/>
        <dsp:cNvSpPr/>
      </dsp:nvSpPr>
      <dsp:spPr>
        <a:xfrm>
          <a:off x="871108" y="1253125"/>
          <a:ext cx="1048097" cy="733634"/>
        </a:xfrm>
        <a:prstGeom prst="roundRect">
          <a:avLst>
            <a:gd name="adj" fmla="val 16670"/>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Design</a:t>
          </a:r>
          <a:endParaRPr lang="en-US" sz="1000" kern="1200" dirty="0"/>
        </a:p>
      </dsp:txBody>
      <dsp:txXfrm>
        <a:off x="906928" y="1288945"/>
        <a:ext cx="976457" cy="661994"/>
      </dsp:txXfrm>
    </dsp:sp>
    <dsp:sp modelId="{C8F552C6-70DB-47C6-B0B1-ADD714E48160}">
      <dsp:nvSpPr>
        <dsp:cNvPr id="0" name=""/>
        <dsp:cNvSpPr/>
      </dsp:nvSpPr>
      <dsp:spPr>
        <a:xfrm>
          <a:off x="1919206" y="1323094"/>
          <a:ext cx="762286" cy="592955"/>
        </a:xfrm>
        <a:prstGeom prst="rect">
          <a:avLst/>
        </a:prstGeom>
        <a:noFill/>
        <a:ln>
          <a:noFill/>
        </a:ln>
        <a:effectLst/>
      </dsp:spPr>
      <dsp:style>
        <a:lnRef idx="0">
          <a:scrgbClr r="0" g="0" b="0"/>
        </a:lnRef>
        <a:fillRef idx="0">
          <a:scrgbClr r="0" g="0" b="0"/>
        </a:fillRef>
        <a:effectRef idx="0">
          <a:scrgbClr r="0" g="0" b="0"/>
        </a:effectRef>
        <a:fontRef idx="minor"/>
      </dsp:style>
    </dsp:sp>
    <dsp:sp modelId="{D0BA849E-E027-439A-9958-5557D89729A3}">
      <dsp:nvSpPr>
        <dsp:cNvPr id="0" name=""/>
        <dsp:cNvSpPr/>
      </dsp:nvSpPr>
      <dsp:spPr>
        <a:xfrm rot="5400000">
          <a:off x="1905045" y="2767408"/>
          <a:ext cx="622603" cy="708812"/>
        </a:xfrm>
        <a:prstGeom prst="bentUpArrow">
          <a:avLst>
            <a:gd name="adj1" fmla="val 32840"/>
            <a:gd name="adj2" fmla="val 25000"/>
            <a:gd name="adj3" fmla="val 35780"/>
          </a:avLst>
        </a:prstGeom>
        <a:solidFill>
          <a:srgbClr val="CDE4C4"/>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82AAC-AA85-451A-8826-B642BAFF163E}">
      <dsp:nvSpPr>
        <dsp:cNvPr id="0" name=""/>
        <dsp:cNvSpPr/>
      </dsp:nvSpPr>
      <dsp:spPr>
        <a:xfrm>
          <a:off x="1740093" y="2077239"/>
          <a:ext cx="1048097" cy="733634"/>
        </a:xfrm>
        <a:prstGeom prst="roundRect">
          <a:avLst>
            <a:gd name="adj" fmla="val 16670"/>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Implementation</a:t>
          </a:r>
          <a:endParaRPr lang="en-US" sz="1000" kern="1200" dirty="0"/>
        </a:p>
      </dsp:txBody>
      <dsp:txXfrm>
        <a:off x="1775913" y="2113059"/>
        <a:ext cx="976457" cy="661994"/>
      </dsp:txXfrm>
    </dsp:sp>
    <dsp:sp modelId="{030228BE-BF83-4742-A957-67249C88DED4}">
      <dsp:nvSpPr>
        <dsp:cNvPr id="0" name=""/>
        <dsp:cNvSpPr/>
      </dsp:nvSpPr>
      <dsp:spPr>
        <a:xfrm>
          <a:off x="2788191" y="2147208"/>
          <a:ext cx="762286" cy="592955"/>
        </a:xfrm>
        <a:prstGeom prst="rect">
          <a:avLst/>
        </a:prstGeom>
        <a:noFill/>
        <a:ln>
          <a:noFill/>
        </a:ln>
        <a:effectLst/>
      </dsp:spPr>
      <dsp:style>
        <a:lnRef idx="0">
          <a:scrgbClr r="0" g="0" b="0"/>
        </a:lnRef>
        <a:fillRef idx="0">
          <a:scrgbClr r="0" g="0" b="0"/>
        </a:fillRef>
        <a:effectRef idx="0">
          <a:scrgbClr r="0" g="0" b="0"/>
        </a:effectRef>
        <a:fontRef idx="minor"/>
      </dsp:style>
    </dsp:sp>
    <dsp:sp modelId="{9D3DFC16-8D18-4213-ACDC-ECA83A7323D7}">
      <dsp:nvSpPr>
        <dsp:cNvPr id="0" name=""/>
        <dsp:cNvSpPr/>
      </dsp:nvSpPr>
      <dsp:spPr>
        <a:xfrm>
          <a:off x="2609077" y="2901353"/>
          <a:ext cx="1048097" cy="733634"/>
        </a:xfrm>
        <a:prstGeom prst="roundRect">
          <a:avLst>
            <a:gd name="adj" fmla="val 16670"/>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Verification</a:t>
          </a:r>
          <a:endParaRPr lang="en-US" sz="1000" kern="1200" dirty="0"/>
        </a:p>
      </dsp:txBody>
      <dsp:txXfrm>
        <a:off x="2644897" y="2937173"/>
        <a:ext cx="976457" cy="6619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E9224-B9F7-43B3-B710-802073FE1801}">
      <dsp:nvSpPr>
        <dsp:cNvPr id="0" name=""/>
        <dsp:cNvSpPr/>
      </dsp:nvSpPr>
      <dsp:spPr>
        <a:xfrm>
          <a:off x="2002910" y="252"/>
          <a:ext cx="1747279" cy="1135731"/>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t>objectives</a:t>
          </a:r>
        </a:p>
      </dsp:txBody>
      <dsp:txXfrm>
        <a:off x="2058352" y="55694"/>
        <a:ext cx="1636395" cy="1024847"/>
      </dsp:txXfrm>
    </dsp:sp>
    <dsp:sp modelId="{5D5DBF64-99DF-4769-A02F-281DAA1271D2}">
      <dsp:nvSpPr>
        <dsp:cNvPr id="0" name=""/>
        <dsp:cNvSpPr/>
      </dsp:nvSpPr>
      <dsp:spPr>
        <a:xfrm>
          <a:off x="1360572" y="568118"/>
          <a:ext cx="3031955" cy="3031955"/>
        </a:xfrm>
        <a:custGeom>
          <a:avLst/>
          <a:gdLst/>
          <a:ahLst/>
          <a:cxnLst/>
          <a:rect l="0" t="0" r="0" b="0"/>
          <a:pathLst>
            <a:path>
              <a:moveTo>
                <a:pt x="2402335" y="286116"/>
              </a:moveTo>
              <a:arcTo wR="1515977" hR="1515977" stAng="18346811" swAng="36500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124C27-829F-450C-8BB7-BAE36AA2F2D5}">
      <dsp:nvSpPr>
        <dsp:cNvPr id="0" name=""/>
        <dsp:cNvSpPr/>
      </dsp:nvSpPr>
      <dsp:spPr>
        <a:xfrm>
          <a:off x="3315785" y="2274219"/>
          <a:ext cx="1747279" cy="1135731"/>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t>valued events</a:t>
          </a:r>
        </a:p>
      </dsp:txBody>
      <dsp:txXfrm>
        <a:off x="3371227" y="2329661"/>
        <a:ext cx="1636395" cy="1024847"/>
      </dsp:txXfrm>
    </dsp:sp>
    <dsp:sp modelId="{1EF5DCB8-D1FE-47F9-A28D-3B8EC768CCDE}">
      <dsp:nvSpPr>
        <dsp:cNvPr id="0" name=""/>
        <dsp:cNvSpPr/>
      </dsp:nvSpPr>
      <dsp:spPr>
        <a:xfrm>
          <a:off x="1360572" y="568118"/>
          <a:ext cx="3031955" cy="3031955"/>
        </a:xfrm>
        <a:custGeom>
          <a:avLst/>
          <a:gdLst/>
          <a:ahLst/>
          <a:cxnLst/>
          <a:rect l="0" t="0" r="0" b="0"/>
          <a:pathLst>
            <a:path>
              <a:moveTo>
                <a:pt x="2238136" y="2848898"/>
              </a:moveTo>
              <a:arcTo wR="1515977" hR="1515977" stAng="3693106" swAng="34137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C32598-C01F-4E1F-A00C-59CF135319AC}">
      <dsp:nvSpPr>
        <dsp:cNvPr id="0" name=""/>
        <dsp:cNvSpPr/>
      </dsp:nvSpPr>
      <dsp:spPr>
        <a:xfrm>
          <a:off x="690034" y="2274219"/>
          <a:ext cx="1747279" cy="1135731"/>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t>goals</a:t>
          </a:r>
        </a:p>
      </dsp:txBody>
      <dsp:txXfrm>
        <a:off x="745476" y="2329661"/>
        <a:ext cx="1636395" cy="1024847"/>
      </dsp:txXfrm>
    </dsp:sp>
    <dsp:sp modelId="{92BF8070-FC56-4D70-88E0-3B5481E42E28}">
      <dsp:nvSpPr>
        <dsp:cNvPr id="0" name=""/>
        <dsp:cNvSpPr/>
      </dsp:nvSpPr>
      <dsp:spPr>
        <a:xfrm>
          <a:off x="1360572" y="568118"/>
          <a:ext cx="3031955" cy="3031955"/>
        </a:xfrm>
        <a:custGeom>
          <a:avLst/>
          <a:gdLst/>
          <a:ahLst/>
          <a:cxnLst/>
          <a:rect l="0" t="0" r="0" b="0"/>
          <a:pathLst>
            <a:path>
              <a:moveTo>
                <a:pt x="10090" y="1690595"/>
              </a:moveTo>
              <a:arcTo wR="1515977" hR="1515977" stAng="10403143" swAng="36500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409" tIns="46205" rIns="92409" bIns="46205"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2409" tIns="46205" rIns="92409" bIns="46205" rtlCol="0"/>
          <a:lstStyle>
            <a:lvl1pPr algn="r">
              <a:defRPr sz="1200"/>
            </a:lvl1pPr>
          </a:lstStyle>
          <a:p>
            <a:fld id="{31542295-512D-4E3C-A8D6-5D2751CD5832}" type="datetimeFigureOut">
              <a:rPr lang="en-US" smtClean="0"/>
              <a:t>11/8/2011</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2409" tIns="46205" rIns="92409" bIns="46205"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2409" tIns="46205" rIns="92409" bIns="46205" rtlCol="0" anchor="b"/>
          <a:lstStyle>
            <a:lvl1pPr algn="r">
              <a:defRPr sz="1200"/>
            </a:lvl1pPr>
          </a:lstStyle>
          <a:p>
            <a:fld id="{84411924-453D-4872-9E4B-03FCBAA447D1}" type="slidenum">
              <a:rPr lang="en-US" smtClean="0"/>
              <a:t>‹#›</a:t>
            </a:fld>
            <a:endParaRPr lang="en-US"/>
          </a:p>
        </p:txBody>
      </p:sp>
    </p:spTree>
    <p:extLst>
      <p:ext uri="{BB962C8B-B14F-4D97-AF65-F5344CB8AC3E}">
        <p14:creationId xmlns:p14="http://schemas.microsoft.com/office/powerpoint/2010/main" val="1050459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409" tIns="46205" rIns="92409" bIns="4620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2409" tIns="46205" rIns="92409" bIns="46205" rtlCol="0"/>
          <a:lstStyle>
            <a:lvl1pPr algn="r" fontAlgn="auto">
              <a:spcBef>
                <a:spcPts val="0"/>
              </a:spcBef>
              <a:spcAft>
                <a:spcPts val="0"/>
              </a:spcAft>
              <a:defRPr sz="1200" smtClean="0">
                <a:latin typeface="+mn-lt"/>
              </a:defRPr>
            </a:lvl1pPr>
          </a:lstStyle>
          <a:p>
            <a:pPr>
              <a:defRPr/>
            </a:pPr>
            <a:fld id="{53DF91E4-4247-40F8-A98C-D7BCDBA4D230}" type="datetimeFigureOut">
              <a:rPr lang="en-US"/>
              <a:pPr>
                <a:defRPr/>
              </a:pPr>
              <a:t>11/8/2011</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2409" tIns="46205" rIns="92409" bIns="46205"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2409" tIns="46205" rIns="92409" bIns="4620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014"/>
            <a:ext cx="3041968" cy="465296"/>
          </a:xfrm>
          <a:prstGeom prst="rect">
            <a:avLst/>
          </a:prstGeom>
        </p:spPr>
        <p:txBody>
          <a:bodyPr vert="horz" lIns="92409" tIns="46205" rIns="92409" bIns="4620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2409" tIns="46205" rIns="92409" bIns="46205" rtlCol="0" anchor="b"/>
          <a:lstStyle>
            <a:lvl1pPr algn="r" fontAlgn="auto">
              <a:spcBef>
                <a:spcPts val="0"/>
              </a:spcBef>
              <a:spcAft>
                <a:spcPts val="0"/>
              </a:spcAft>
              <a:defRPr sz="1200" smtClean="0">
                <a:latin typeface="+mn-lt"/>
              </a:defRPr>
            </a:lvl1pPr>
          </a:lstStyle>
          <a:p>
            <a:pPr>
              <a:defRPr/>
            </a:pPr>
            <a:fld id="{4D7CE7C3-8F43-4430-BC0E-18C644BD0937}" type="slidenum">
              <a:rPr lang="en-US"/>
              <a:pPr>
                <a:defRPr/>
              </a:pPr>
              <a:t>‹#›</a:t>
            </a:fld>
            <a:endParaRPr lang="en-US"/>
          </a:p>
        </p:txBody>
      </p:sp>
    </p:spTree>
    <p:extLst>
      <p:ext uri="{BB962C8B-B14F-4D97-AF65-F5344CB8AC3E}">
        <p14:creationId xmlns:p14="http://schemas.microsoft.com/office/powerpoint/2010/main" val="240474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Welcome the</a:t>
            </a:r>
            <a:r>
              <a:rPr lang="en-US" baseline="0" dirty="0" smtClean="0"/>
              <a:t> Results Oriented Website </a:t>
            </a:r>
            <a:r>
              <a:rPr lang="en-US" baseline="0" dirty="0" err="1" smtClean="0"/>
              <a:t>Quickstart</a:t>
            </a:r>
            <a:r>
              <a:rPr lang="en-US" baseline="0" dirty="0" smtClean="0"/>
              <a:t>. The goal of this course is to help you build better websites. But not just better in any way, websites that get better results.</a:t>
            </a:r>
          </a:p>
          <a:p>
            <a:pPr>
              <a:spcBef>
                <a:spcPct val="0"/>
              </a:spcBef>
            </a:pPr>
            <a:endParaRPr lang="en-US" baseline="0" dirty="0" smtClean="0"/>
          </a:p>
          <a:p>
            <a:pPr>
              <a:spcBef>
                <a:spcPct val="0"/>
              </a:spcBef>
            </a:pPr>
            <a:r>
              <a:rPr lang="en-US" baseline="0" dirty="0" smtClean="0"/>
              <a:t>But what is a results oriented website. Before we get into that, lets talk about typically websites.</a:t>
            </a:r>
          </a:p>
          <a:p>
            <a:pPr>
              <a:spcBef>
                <a:spcPct val="0"/>
              </a:spcBef>
            </a:pPr>
            <a:endParaRPr lang="en-US" baseline="0" dirty="0" smtClean="0"/>
          </a:p>
          <a:p>
            <a:pPr>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82DCBC-21DC-4F2D-8C11-B0ABC3FB3E4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Who</a:t>
            </a:r>
            <a:r>
              <a:rPr lang="en-US" baseline="0" dirty="0" smtClean="0"/>
              <a:t> is the class for? It is designed to help a few different groups of people.</a:t>
            </a:r>
          </a:p>
          <a:p>
            <a:pPr>
              <a:spcBef>
                <a:spcPct val="0"/>
              </a:spcBef>
            </a:pPr>
            <a:endParaRPr lang="en-US" baseline="0" dirty="0" smtClean="0"/>
          </a:p>
          <a:p>
            <a:pPr marL="231023" indent="-231023">
              <a:spcBef>
                <a:spcPct val="0"/>
              </a:spcBef>
              <a:buAutoNum type="arabicPeriod"/>
            </a:pPr>
            <a:r>
              <a:rPr lang="en-US" baseline="0" dirty="0" smtClean="0"/>
              <a:t>This is a great workshop for Do It Yourselfers. In fact one of the inspirations for this course was to help small businesses and non-profits climb out of the wasteland of budget level websites. Most budget level website, those that cost less than $10,000 dollars, are not particularly good looking, not </a:t>
            </a:r>
            <a:r>
              <a:rPr lang="en-US" baseline="0" dirty="0" err="1" smtClean="0"/>
              <a:t>managable</a:t>
            </a:r>
            <a:r>
              <a:rPr lang="en-US" baseline="0" dirty="0" smtClean="0"/>
              <a:t>, have no traffic and produce no results. This course was designed to teach you how to build a solid website that actually gets results on your own. </a:t>
            </a:r>
          </a:p>
          <a:p>
            <a:pPr marL="231023" indent="-231023">
              <a:spcBef>
                <a:spcPct val="0"/>
              </a:spcBef>
              <a:buAutoNum type="arabicPeriod"/>
            </a:pPr>
            <a:r>
              <a:rPr lang="en-US" baseline="0" dirty="0" smtClean="0"/>
              <a:t>Maybe you do have a bigger budget and need to manage a team, either internally or outsourced – but you want to know what is possible. What are the latest tools and strategies? This course will teach you the state-of-the-art and will help you work better and more efficiently with your team. </a:t>
            </a:r>
          </a:p>
          <a:p>
            <a:pPr marL="231023" indent="-231023">
              <a:spcBef>
                <a:spcPct val="0"/>
              </a:spcBef>
              <a:buAutoNum type="arabicPeriod"/>
            </a:pPr>
            <a:endParaRPr lang="en-US" baseline="0" dirty="0" smtClean="0"/>
          </a:p>
          <a:p>
            <a:pPr marL="231023" indent="-231023">
              <a:spcBef>
                <a:spcPct val="0"/>
              </a:spcBef>
              <a:buAutoNum type="arabicPeriod"/>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Of</a:t>
            </a:r>
            <a:r>
              <a:rPr lang="en-US" baseline="0" dirty="0" smtClean="0"/>
              <a:t> course, the real challenge is how do we get to be the best. Particularly given that there are likely a dozen or so organizations in your niche that have spent years building a competitive web presence. The have likely invested significant amounts of money and effort over several years building their presence. How are we going to out perform them.</a:t>
            </a:r>
          </a:p>
          <a:p>
            <a:pPr>
              <a:spcBef>
                <a:spcPct val="0"/>
              </a:spcBef>
            </a:pPr>
            <a:endParaRPr lang="en-US" baseline="0" dirty="0" smtClean="0"/>
          </a:p>
          <a:p>
            <a:pPr>
              <a:spcBef>
                <a:spcPct val="0"/>
              </a:spcBef>
            </a:pPr>
            <a:r>
              <a:rPr lang="en-US" baseline="0" dirty="0" smtClean="0"/>
              <a:t>The reality is that if you are up against sites that have been effectively building a leading presence for years, you won’t beat them. At least not all the time. It does take significant amounts of time, effort to get to the top. This is actually a good thing. If you invest in build a great presence, you have a significant competitive advantage that is very difficult for others to over come.</a:t>
            </a:r>
          </a:p>
          <a:p>
            <a:pPr>
              <a:spcBef>
                <a:spcPct val="0"/>
              </a:spcBef>
            </a:pPr>
            <a:endParaRPr lang="en-US" baseline="0" dirty="0" smtClean="0"/>
          </a:p>
          <a:p>
            <a:pPr>
              <a:spcBef>
                <a:spcPct val="0"/>
              </a:spcBef>
            </a:pPr>
            <a:r>
              <a:rPr lang="en-US" baseline="0" dirty="0" smtClean="0"/>
              <a:t>The goal of this course is 3 fold.</a:t>
            </a:r>
          </a:p>
          <a:p>
            <a:pPr marL="231023" indent="-231023">
              <a:spcBef>
                <a:spcPct val="0"/>
              </a:spcBef>
              <a:buAutoNum type="arabicPeriod"/>
            </a:pPr>
            <a:r>
              <a:rPr lang="en-US" baseline="0" dirty="0" smtClean="0"/>
              <a:t>To help you beat out the 90% plus of websites that are not focused on being results oriented.</a:t>
            </a:r>
          </a:p>
          <a:p>
            <a:pPr marL="231023" indent="-231023">
              <a:spcBef>
                <a:spcPct val="0"/>
              </a:spcBef>
              <a:buAutoNum type="arabicPeriod"/>
            </a:pPr>
            <a:r>
              <a:rPr lang="en-US" baseline="0" dirty="0" smtClean="0"/>
              <a:t>To give you a solid foundation, fast tracking your path to being a industry leading website if you choose to take things to the next level.</a:t>
            </a:r>
          </a:p>
          <a:p>
            <a:pPr marL="231023" indent="-231023">
              <a:spcBef>
                <a:spcPct val="0"/>
              </a:spcBef>
              <a:buAutoNum type="arabicPeriod"/>
            </a:pPr>
            <a:r>
              <a:rPr lang="en-US" baseline="0" dirty="0" smtClean="0"/>
              <a:t>To do this in a highly cost effective way. </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aseline="0" dirty="0" smtClean="0"/>
              <a:t>I didn’t have an immediate answer. To build a top website is like building a high performance racecar. It takes do it right took a lot of expertise. You needed solid creative designer, a front end </a:t>
            </a:r>
            <a:r>
              <a:rPr lang="en-US" baseline="0" dirty="0" err="1" smtClean="0"/>
              <a:t>themer</a:t>
            </a:r>
            <a:r>
              <a:rPr lang="en-US" baseline="0" dirty="0" smtClean="0"/>
              <a:t>, a programmer for the server side work, a marketing expert, usability analyst, project management. It really takes a village to make a great site, and those teams don’t come cheap.</a:t>
            </a:r>
          </a:p>
          <a:p>
            <a:pPr>
              <a:spcBef>
                <a:spcPct val="0"/>
              </a:spcBef>
            </a:pPr>
            <a:endParaRPr lang="en-US" baseline="0" dirty="0" smtClean="0"/>
          </a:p>
          <a:p>
            <a:pPr>
              <a:spcBef>
                <a:spcPct val="0"/>
              </a:spcBef>
            </a:pPr>
            <a:r>
              <a:rPr lang="en-US" baseline="0" dirty="0" smtClean="0"/>
              <a:t>It is highly unlikely that on a tight budget you can find any one or group of people to do it write.</a:t>
            </a:r>
          </a:p>
          <a:p>
            <a:pPr>
              <a:spcBef>
                <a:spcPct val="0"/>
              </a:spcBef>
            </a:pPr>
            <a:endParaRPr lang="en-US" baseline="0" dirty="0" smtClean="0"/>
          </a:p>
          <a:p>
            <a:pPr>
              <a:spcBef>
                <a:spcPct val="0"/>
              </a:spcBef>
            </a:pPr>
            <a:r>
              <a:rPr lang="en-US" baseline="0" dirty="0" smtClean="0"/>
              <a:t>So, then I thought about another option, DIY, do it yourself. A few years earlier this was not particularly feasible, it required a significant mount of technical expertise to code a site. But there were these web applications called content management systems that had come a long ways in a few short years. They do allow non-programmers to build websites. OK so now we could get a solid vehicle for free.</a:t>
            </a:r>
          </a:p>
          <a:p>
            <a:pPr>
              <a:spcBef>
                <a:spcPct val="0"/>
              </a:spcBef>
            </a:pPr>
            <a:endParaRPr lang="en-US" baseline="0" dirty="0" smtClean="0"/>
          </a:p>
          <a:p>
            <a:pPr>
              <a:spcBef>
                <a:spcPct val="0"/>
              </a:spcBef>
            </a:pPr>
            <a:r>
              <a:rPr lang="en-US" baseline="0" dirty="0" smtClean="0"/>
              <a:t>If we could teach people how to trick their vehicle out, now we could be competitive. We could go out and actually win a few.</a:t>
            </a:r>
          </a:p>
        </p:txBody>
      </p:sp>
      <p:sp>
        <p:nvSpPr>
          <p:cNvPr id="4" name="Slide Number Placeholder 3"/>
          <p:cNvSpPr>
            <a:spLocks noGrp="1"/>
          </p:cNvSpPr>
          <p:nvPr>
            <p:ph type="sldNum" sz="quarter" idx="10"/>
          </p:nvPr>
        </p:nvSpPr>
        <p:spPr/>
        <p:txBody>
          <a:bodyPr/>
          <a:lstStyle/>
          <a:p>
            <a:fld id="{9EE8330D-DF20-4425-9F23-62E41024C43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Talk about CMSs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All of this power and flexibility does come with a cost, Drupal can be very complex and comes with a learning curve. </a:t>
            </a:r>
          </a:p>
          <a:p>
            <a:pPr>
              <a:spcBef>
                <a:spcPct val="0"/>
              </a:spcBef>
            </a:pPr>
            <a:endParaRPr lang="en-US" baseline="0" dirty="0" smtClean="0"/>
          </a:p>
          <a:p>
            <a:pPr>
              <a:spcBef>
                <a:spcPct val="0"/>
              </a:spcBef>
            </a:pPr>
            <a:r>
              <a:rPr lang="en-US" baseline="0" dirty="0" smtClean="0"/>
              <a:t>The Open Enterprise distribution greatly simplifies the common things businesses and organizations want to do with Drupal. </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start</a:t>
            </a:r>
            <a:r>
              <a:rPr lang="en-US" baseline="0" dirty="0" smtClean="0"/>
              <a:t> with the tools. There is one primary tool we will spend our time focused on. It is the platform that enables us to build our website and do all kinds of other remarkable things. </a:t>
            </a:r>
          </a:p>
          <a:p>
            <a:pPr>
              <a:spcBef>
                <a:spcPct val="0"/>
              </a:spcBef>
            </a:pPr>
            <a:endParaRPr lang="en-US" baseline="0" dirty="0" smtClean="0"/>
          </a:p>
          <a:p>
            <a:pPr>
              <a:spcBef>
                <a:spcPct val="0"/>
              </a:spcBef>
            </a:pPr>
            <a:r>
              <a:rPr lang="en-US" baseline="0" dirty="0" smtClean="0"/>
              <a:t>This platform is called Open Enterprise. Open Enterprise is an extended distribution of the world’s most popular advanced open source site builder called Drupal.</a:t>
            </a:r>
          </a:p>
          <a:p>
            <a:pPr>
              <a:spcBef>
                <a:spcPct val="0"/>
              </a:spcBef>
            </a:pPr>
            <a:endParaRPr lang="en-US" baseline="0" dirty="0" smtClean="0"/>
          </a:p>
          <a:p>
            <a:pPr>
              <a:spcBef>
                <a:spcPct val="0"/>
              </a:spcBef>
            </a:pPr>
            <a:r>
              <a:rPr lang="en-US" baseline="0" dirty="0" smtClean="0"/>
              <a:t>It is an erector set for building websites. It is free and open source. But it is not a cheap toy. 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Arial" pitchFamily="34" charset="0"/>
              <a:buNone/>
            </a:pPr>
            <a:r>
              <a:rPr lang="en-US" dirty="0" smtClean="0"/>
              <a:t>Install</a:t>
            </a:r>
            <a:r>
              <a:rPr lang="en-US" baseline="0" dirty="0" smtClean="0"/>
              <a:t> DAMP, import OE Core</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Arial" pitchFamily="34" charset="0"/>
              <a:buNone/>
            </a:pPr>
            <a:r>
              <a:rPr lang="en-US" dirty="0" smtClean="0"/>
              <a:t>This is how a</a:t>
            </a:r>
            <a:r>
              <a:rPr lang="en-US" baseline="0" dirty="0" smtClean="0"/>
              <a:t> traditional process for building a website. Or I should say, this is how a traditional website is supposed to be planned. Many larger sites are planned this way, but often to save cost steps might be skipped. </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Who knows what this? </a:t>
            </a:r>
          </a:p>
          <a:p>
            <a:pPr>
              <a:spcBef>
                <a:spcPct val="0"/>
              </a:spcBef>
            </a:pPr>
            <a:endParaRPr lang="en-US" dirty="0" smtClean="0"/>
          </a:p>
          <a:p>
            <a:pPr>
              <a:spcBef>
                <a:spcPct val="0"/>
              </a:spcBef>
            </a:pPr>
            <a:r>
              <a:rPr lang="en-US" dirty="0" smtClean="0"/>
              <a:t>Has anyone ever advertised in the Yellow pages?</a:t>
            </a:r>
          </a:p>
          <a:p>
            <a:pPr>
              <a:spcBef>
                <a:spcPct val="0"/>
              </a:spcBef>
            </a:pPr>
            <a:endParaRPr lang="en-US" baseline="0" dirty="0" smtClean="0"/>
          </a:p>
          <a:p>
            <a:pPr>
              <a:spcBef>
                <a:spcPct val="0"/>
              </a:spcBef>
            </a:pPr>
            <a:r>
              <a:rPr lang="en-US" baseline="0" dirty="0" smtClean="0"/>
              <a:t>Has anyone here not ever used a Yellow pages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Arial" pitchFamily="34" charset="0"/>
              <a:buNone/>
            </a:pPr>
            <a:r>
              <a:rPr lang="en-US" dirty="0" smtClean="0"/>
              <a:t>You might be saying wow that is a lot of planning. Why is it</a:t>
            </a:r>
            <a:r>
              <a:rPr lang="en-US" baseline="0" dirty="0" smtClean="0"/>
              <a:t> important to do that planning</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There is a </a:t>
            </a: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Our first web project at </a:t>
            </a:r>
            <a:r>
              <a:rPr lang="en-US" baseline="0" dirty="0" err="1" smtClean="0"/>
              <a:t>LevelTen</a:t>
            </a:r>
            <a:r>
              <a:rPr lang="en-US" baseline="0" dirty="0" smtClean="0"/>
              <a:t> back in 1999 was truly a big design up front. Planning took 6 months. Numerous meetings, interviews, surveys, user focus groups, wireframes, UML based functional specs. </a:t>
            </a: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Then then 2001 </a:t>
            </a:r>
            <a:r>
              <a:rPr lang="en-US" baseline="0" dirty="0" err="1" smtClean="0"/>
              <a:t>resession</a:t>
            </a:r>
            <a:r>
              <a:rPr lang="en-US" baseline="0" dirty="0" smtClean="0"/>
              <a:t> hit. People no longer wanted to spend six figures on project planning. The shift was on to compressed planning phases. I call this mid design up front. The primary focus of MDUF was quickly gathering the stakeholders requirements and engineering just enough to get a reasonable estimate for budgets and timelines. </a:t>
            </a: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So how successful do you think these the big and midsized design up front process was at brining projects in on time, on budget, and in scope?</a:t>
            </a:r>
          </a:p>
          <a:p>
            <a:pPr>
              <a:spcBef>
                <a:spcPct val="0"/>
              </a:spcBef>
            </a:pPr>
            <a:r>
              <a:rPr lang="en-US" baseline="0" dirty="0" smtClean="0"/>
              <a:t>[show slide]</a:t>
            </a:r>
          </a:p>
          <a:p>
            <a:pPr>
              <a:spcBef>
                <a:spcPct val="0"/>
              </a:spcBef>
            </a:pPr>
            <a:r>
              <a:rPr lang="en-US" baseline="0" dirty="0" smtClean="0"/>
              <a:t>Pretty horrible. The average project is 45% over budget, 63% late and missing 1/3 of the originally promised features.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There is another significant problem with traditional waterfall processes. We force stakeholders to make the big decisions when they know the least amount about the best solution. </a:t>
            </a:r>
          </a:p>
          <a:p>
            <a:pPr>
              <a:spcBef>
                <a:spcPct val="0"/>
              </a:spcBef>
            </a:pPr>
            <a:endParaRPr lang="en-US" baseline="0" dirty="0" smtClean="0"/>
          </a:p>
          <a:p>
            <a:pPr>
              <a:spcBef>
                <a:spcPct val="0"/>
              </a:spcBef>
            </a:pPr>
            <a:r>
              <a:rPr lang="en-US" baseline="0" dirty="0" smtClean="0"/>
              <a:t>So certainty also means that stakeholders get less of what they want.</a:t>
            </a: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Then then 2001 </a:t>
            </a:r>
            <a:r>
              <a:rPr lang="en-US" baseline="0" dirty="0" err="1" smtClean="0"/>
              <a:t>resession</a:t>
            </a:r>
            <a:r>
              <a:rPr lang="en-US" baseline="0" dirty="0" smtClean="0"/>
              <a:t> hit. People no longer wanted to spend six figures on project planning. The shift was on to compressed planning phases. I call this mid design up front. The primary focus of MDUF was quickly gathering the stakeholders requirements and engineering just enough to get a reasonable estimate for budgets and timelines. </a:t>
            </a: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Arial" pitchFamily="34" charset="0"/>
              <a:buNone/>
            </a:pP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Agile processes are </a:t>
            </a: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Agile processes are </a:t>
            </a: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Who knows what this? </a:t>
            </a:r>
          </a:p>
          <a:p>
            <a:pPr>
              <a:spcBef>
                <a:spcPct val="0"/>
              </a:spcBef>
            </a:pPr>
            <a:endParaRPr lang="en-US" dirty="0" smtClean="0"/>
          </a:p>
          <a:p>
            <a:pPr>
              <a:spcBef>
                <a:spcPct val="0"/>
              </a:spcBef>
            </a:pPr>
            <a:r>
              <a:rPr lang="en-US" dirty="0" smtClean="0"/>
              <a:t>Has anyone ever advertised in the Yellow pages?</a:t>
            </a:r>
          </a:p>
          <a:p>
            <a:pPr>
              <a:spcBef>
                <a:spcPct val="0"/>
              </a:spcBef>
            </a:pPr>
            <a:endParaRPr lang="en-US" baseline="0" dirty="0" smtClean="0"/>
          </a:p>
          <a:p>
            <a:pPr>
              <a:spcBef>
                <a:spcPct val="0"/>
              </a:spcBef>
            </a:pPr>
            <a:r>
              <a:rPr lang="en-US" baseline="0" dirty="0" smtClean="0"/>
              <a:t>Has anyone here not ever used a Yellow pages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 is what we would expect</a:t>
            </a: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Who knows what this? </a:t>
            </a:r>
          </a:p>
          <a:p>
            <a:pPr>
              <a:spcBef>
                <a:spcPct val="0"/>
              </a:spcBef>
            </a:pPr>
            <a:endParaRPr lang="en-US" dirty="0" smtClean="0"/>
          </a:p>
          <a:p>
            <a:pPr>
              <a:spcBef>
                <a:spcPct val="0"/>
              </a:spcBef>
            </a:pPr>
            <a:r>
              <a:rPr lang="en-US" dirty="0" smtClean="0"/>
              <a:t>Has anyone ever advertised in the Yellow pages?</a:t>
            </a:r>
          </a:p>
          <a:p>
            <a:pPr>
              <a:spcBef>
                <a:spcPct val="0"/>
              </a:spcBef>
            </a:pPr>
            <a:endParaRPr lang="en-US" baseline="0" dirty="0" smtClean="0"/>
          </a:p>
          <a:p>
            <a:pPr>
              <a:spcBef>
                <a:spcPct val="0"/>
              </a:spcBef>
            </a:pPr>
            <a:r>
              <a:rPr lang="en-US" baseline="0" dirty="0" smtClean="0"/>
              <a:t>Has anyone here not ever used a Yellow pages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It powers some of the world’s top websites such as whitehouse.gov, The Economist and Examiner, all of Sony / BMG’s mission websites.</a:t>
            </a: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Arial" pitchFamily="34" charset="0"/>
              <a:buNone/>
            </a:pPr>
            <a:r>
              <a:rPr lang="en-US" dirty="0" smtClean="0"/>
              <a:t>Install</a:t>
            </a:r>
            <a:r>
              <a:rPr lang="en-US" baseline="0" dirty="0" smtClean="0"/>
              <a:t> DAMP, import OE Core</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Arial" pitchFamily="34" charset="0"/>
              <a:buNone/>
            </a:pPr>
            <a:r>
              <a:rPr lang="en-US" dirty="0" smtClean="0"/>
              <a:t>Install</a:t>
            </a:r>
            <a:r>
              <a:rPr lang="en-US" baseline="0" dirty="0" smtClean="0"/>
              <a:t> DAMP, import OE Core</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Who knows what </a:t>
            </a:r>
            <a:r>
              <a:rPr lang="en-US" dirty="0" err="1" smtClean="0"/>
              <a:t>Vifredo</a:t>
            </a:r>
            <a:r>
              <a:rPr lang="en-US" dirty="0" smtClean="0"/>
              <a:t> Pareto is famous for?</a:t>
            </a:r>
          </a:p>
          <a:p>
            <a:pPr>
              <a:spcBef>
                <a:spcPct val="0"/>
              </a:spcBef>
            </a:pPr>
            <a:endParaRPr lang="en-US" dirty="0" smtClean="0"/>
          </a:p>
          <a:p>
            <a:pPr>
              <a:spcBef>
                <a:spcPct val="0"/>
              </a:spcBef>
            </a:pPr>
            <a:r>
              <a:rPr lang="en-US" dirty="0" smtClean="0"/>
              <a:t>He is most famous for the Pareto Principal,</a:t>
            </a:r>
            <a:r>
              <a:rPr lang="en-US" baseline="0" dirty="0" smtClean="0"/>
              <a:t> also called the 80/20 rule. Interestingly enough, Pareto did not create this rule. An economist name Joseph </a:t>
            </a:r>
            <a:r>
              <a:rPr lang="en-US" baseline="0" dirty="0" err="1" smtClean="0"/>
              <a:t>Juran</a:t>
            </a:r>
            <a:r>
              <a:rPr lang="en-US" baseline="0" dirty="0" smtClean="0"/>
              <a:t> created it in the 1930’s and named it after Pareto to honor his work in quantitative economics. </a:t>
            </a:r>
          </a:p>
          <a:p>
            <a:pPr>
              <a:spcBef>
                <a:spcPct val="0"/>
              </a:spcBef>
            </a:pPr>
            <a:endParaRPr lang="en-US" baseline="0" dirty="0" smtClean="0"/>
          </a:p>
          <a:p>
            <a:pPr>
              <a:spcBef>
                <a:spcPct val="0"/>
              </a:spcBef>
            </a:pPr>
            <a:r>
              <a:rPr lang="en-US" baseline="0" dirty="0" err="1" smtClean="0"/>
              <a:t>Parteo</a:t>
            </a:r>
            <a:r>
              <a:rPr lang="en-US" baseline="0" dirty="0" smtClean="0"/>
              <a:t> was actually concerned about a different problem. The distribution of wealth in free markets. He studied the wealth, in particular the land ownership, of families in Italy. Any idea what he found? </a:t>
            </a:r>
          </a:p>
          <a:p>
            <a:pPr>
              <a:spcBef>
                <a:spcPct val="0"/>
              </a:spcBef>
            </a:pPr>
            <a:endParaRPr lang="en-US" baseline="0" dirty="0" smtClean="0"/>
          </a:p>
          <a:p>
            <a:pPr>
              <a:spcBef>
                <a:spcPct val="0"/>
              </a:spcBef>
            </a:pPr>
            <a:r>
              <a:rPr lang="en-US" dirty="0" smtClean="0"/>
              <a:t>20% of the people owned 80%</a:t>
            </a:r>
            <a:r>
              <a:rPr lang="en-US" baseline="0" dirty="0" smtClean="0"/>
              <a:t> of the wealth. </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What he found is that in free markets, wealth distributions follow a power law.</a:t>
            </a:r>
            <a:r>
              <a:rPr lang="en-US" baseline="0" dirty="0" smtClean="0"/>
              <a:t> The rich get richer. The few at the top capture the majority of the wealth. The norm receive very modest returns.</a:t>
            </a:r>
          </a:p>
          <a:p>
            <a:pPr>
              <a:spcBef>
                <a:spcPct val="0"/>
              </a:spcBef>
            </a:pPr>
            <a:endParaRPr lang="en-US" baseline="0" dirty="0" smtClean="0"/>
          </a:p>
          <a:p>
            <a:pPr>
              <a:spcBef>
                <a:spcPct val="0"/>
              </a:spcBef>
            </a:pPr>
            <a:r>
              <a:rPr lang="en-US" baseline="0" dirty="0" smtClean="0"/>
              <a:t>The internet is about a free a market as there is. So how to you think the typical site fairs.</a:t>
            </a:r>
          </a:p>
          <a:p>
            <a:pPr>
              <a:spcBef>
                <a:spcPct val="0"/>
              </a:spcBef>
            </a:pPr>
            <a:endParaRPr lang="en-US" baseline="0" dirty="0" smtClean="0"/>
          </a:p>
          <a:p>
            <a:pPr>
              <a:spcBef>
                <a:spcPct val="0"/>
              </a:spcBef>
            </a:pP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the question</a:t>
            </a:r>
            <a:r>
              <a:rPr lang="en-US" baseline="0" dirty="0" smtClean="0"/>
              <a:t> is how to you get to the top of the food chain?</a:t>
            </a:r>
          </a:p>
          <a:p>
            <a:pPr>
              <a:spcBef>
                <a:spcPct val="0"/>
              </a:spcBef>
            </a:pPr>
            <a:endParaRPr lang="en-US" baseline="0" dirty="0" smtClean="0"/>
          </a:p>
          <a:p>
            <a:pPr>
              <a:spcBef>
                <a:spcPct val="0"/>
              </a:spcBef>
            </a:pPr>
            <a:r>
              <a:rPr lang="en-US" baseline="0" dirty="0" smtClean="0"/>
              <a:t>[do the </a:t>
            </a:r>
            <a:r>
              <a:rPr lang="en-US" baseline="0" dirty="0" err="1" smtClean="0"/>
              <a:t>speel</a:t>
            </a:r>
            <a:r>
              <a:rPr lang="en-US" baseline="0" dirty="0" smtClean="0"/>
              <a:t>]</a:t>
            </a:r>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course is designed to</a:t>
            </a:r>
            <a:r>
              <a:rPr lang="en-US" baseline="0" dirty="0" smtClean="0"/>
              <a:t> give you a foundation for building results oriented websites. We are going to take a hands on approach. We will be actually building a website, doing search engine optimization and social media. As we build our skills with the tools, we will be interspersing strategy and tips. The last section of the course we will be looking at a process to manage it all.</a:t>
            </a:r>
          </a:p>
          <a:p>
            <a:pPr>
              <a:spcBef>
                <a:spcPct val="0"/>
              </a:spcBef>
            </a:pPr>
            <a:endParaRPr lang="en-US" baseline="0"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7E25-C87E-4903-94AD-390B8F5734B1}"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E6A92F-63FF-4D28-B3C5-4A5601B9B843}"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4B9C04-AE0B-42DD-900D-C1A502F76D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F997E6-5979-4282-91B1-1D19F9A04B9B}"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FADBA-88EF-4ABE-9D78-2216951EC1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2FF476-C124-41EC-8D13-1613B28EA1F8}"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80736D-A686-4A3C-8DB1-073764FC36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B9DB6D-C3AB-403A-9E82-BC7966421081}"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9BE004-0347-4A81-980C-ABB1540571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E83782-A472-4726-9B47-AD8D63853636}"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BC3B65-B0C4-448A-94A2-E1E7D5D10B2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8A4CDE-D931-47D1-A5C8-984AFA402465}" type="datetimeFigureOut">
              <a:rPr lang="en-US"/>
              <a:pPr>
                <a:defRPr/>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EB7216-AE91-47DC-97BD-B4E876A199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4E2407-C717-4F15-A1A8-A1C26800CB5A}" type="datetimeFigureOut">
              <a:rPr lang="en-US"/>
              <a:pPr>
                <a:defRPr/>
              </a:pPr>
              <a:t>11/8/2011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B5101F-5CEE-4286-936F-E3693C534C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0A6DBC-A694-48ED-BB26-578ED9B26557}" type="datetimeFigureOut">
              <a:rPr lang="en-US"/>
              <a:pPr>
                <a:defRPr/>
              </a:pPr>
              <a:t>11/8/2011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7CD5F0-5146-4844-9F1E-89BC1CCE69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0C5D5-C58D-41ED-843B-7EB2254C5885}" type="datetimeFigureOut">
              <a:rPr lang="en-US"/>
              <a:pPr>
                <a:defRPr/>
              </a:pPr>
              <a:t>11/8/2011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1DB3C2-4FA2-4947-AD18-7F5A741716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940BCC-1F5B-4AB4-A3DA-56487F1E0032}" type="datetimeFigureOut">
              <a:rPr lang="en-US"/>
              <a:pPr>
                <a:defRPr/>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336C5-295E-44BC-B4E3-1602D277F3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C688AF-BCDE-453D-BF28-8184A79F9FDB}" type="datetimeFigureOut">
              <a:rPr lang="en-US"/>
              <a:pPr>
                <a:defRPr/>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423AE1-5DA2-4833-A73E-9D40DB5963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2F9703B-745A-4379-B373-31DD33ECB611}" type="datetimeFigureOut">
              <a:rPr lang="en-US"/>
              <a:pPr>
                <a:defRPr/>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03B16DE-6BA9-4B40-992E-A49F79BE98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ahoma" pitchFamily="34" charset="0"/>
        </a:defRPr>
      </a:lvl2pPr>
      <a:lvl3pPr algn="ctr" rtl="0" fontAlgn="base">
        <a:spcBef>
          <a:spcPct val="0"/>
        </a:spcBef>
        <a:spcAft>
          <a:spcPct val="0"/>
        </a:spcAft>
        <a:defRPr sz="4400">
          <a:solidFill>
            <a:schemeClr val="tx1"/>
          </a:solidFill>
          <a:latin typeface="Tahoma" pitchFamily="34" charset="0"/>
        </a:defRPr>
      </a:lvl3pPr>
      <a:lvl4pPr algn="ctr" rtl="0" fontAlgn="base">
        <a:spcBef>
          <a:spcPct val="0"/>
        </a:spcBef>
        <a:spcAft>
          <a:spcPct val="0"/>
        </a:spcAft>
        <a:defRPr sz="4400">
          <a:solidFill>
            <a:schemeClr val="tx1"/>
          </a:solidFill>
          <a:latin typeface="Tahoma" pitchFamily="34" charset="0"/>
        </a:defRPr>
      </a:lvl4pPr>
      <a:lvl5pPr algn="ctr" rtl="0" fontAlgn="base">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6.png"/><Relationship Id="rId3" Type="http://schemas.openxmlformats.org/officeDocument/2006/relationships/image" Target="../media/image12.png"/><Relationship Id="rId21" Type="http://schemas.openxmlformats.org/officeDocument/2006/relationships/image" Target="../media/image29.png"/><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0.jpeg"/><Relationship Id="rId38" Type="http://schemas.openxmlformats.org/officeDocument/2006/relationships/image" Target="../media/image45.png"/><Relationship Id="rId46" Type="http://schemas.openxmlformats.org/officeDocument/2006/relationships/image" Target="../media/image53.png"/><Relationship Id="rId2" Type="http://schemas.openxmlformats.org/officeDocument/2006/relationships/notesSlide" Target="../notesSlides/notesSlide15.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 Type="http://schemas.openxmlformats.org/officeDocument/2006/relationships/image" Target="../media/image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hyperlink" Target="http://www.symantec.com/connect/endpoint-management-virtualization" TargetMode="External"/><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hyperlink" Target="http://www.leveltendesign.com/blog/tom" TargetMode="External"/><Relationship Id="rId4" Type="http://schemas.openxmlformats.org/officeDocument/2006/relationships/hyperlink" Target="mailto:tom@leveltendesig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Stock_000006176068XXLarge.jpg"/>
          <p:cNvPicPr>
            <a:picLocks noChangeAspect="1"/>
          </p:cNvPicPr>
          <p:nvPr/>
        </p:nvPicPr>
        <p:blipFill>
          <a:blip r:embed="rId3"/>
          <a:srcRect t="10820" r="33334" b="19283"/>
          <a:stretch>
            <a:fillRect/>
          </a:stretch>
        </p:blipFill>
        <p:spPr bwMode="auto">
          <a:xfrm>
            <a:off x="5638800" y="4648200"/>
            <a:ext cx="3505200" cy="2209800"/>
          </a:xfrm>
          <a:prstGeom prst="rect">
            <a:avLst/>
          </a:prstGeom>
          <a:noFill/>
          <a:ln w="9525">
            <a:noFill/>
            <a:miter lim="800000"/>
            <a:headEnd/>
            <a:tailEnd/>
          </a:ln>
        </p:spPr>
      </p:pic>
      <p:sp>
        <p:nvSpPr>
          <p:cNvPr id="2051" name="TextBox 9"/>
          <p:cNvSpPr txBox="1">
            <a:spLocks noChangeArrowheads="1"/>
          </p:cNvSpPr>
          <p:nvPr/>
        </p:nvSpPr>
        <p:spPr bwMode="auto">
          <a:xfrm>
            <a:off x="381000" y="638503"/>
            <a:ext cx="2667000" cy="261938"/>
          </a:xfrm>
          <a:prstGeom prst="rect">
            <a:avLst/>
          </a:prstGeom>
          <a:noFill/>
          <a:ln w="9525">
            <a:noFill/>
            <a:miter lim="800000"/>
            <a:headEnd/>
            <a:tailEnd/>
          </a:ln>
        </p:spPr>
        <p:txBody>
          <a:bodyPr>
            <a:spAutoFit/>
          </a:bodyPr>
          <a:lstStyle/>
          <a:p>
            <a:pPr algn="ctr"/>
            <a:r>
              <a:rPr lang="en-US" sz="1100">
                <a:solidFill>
                  <a:schemeClr val="bg1"/>
                </a:solidFill>
                <a:latin typeface="Tahoma" pitchFamily="34" charset="0"/>
                <a:cs typeface="Tahoma" pitchFamily="34" charset="0"/>
              </a:rPr>
              <a:t>[MM.DD..YY]</a:t>
            </a:r>
          </a:p>
        </p:txBody>
      </p:sp>
      <p:sp>
        <p:nvSpPr>
          <p:cNvPr id="2052" name="TextBox 10"/>
          <p:cNvSpPr txBox="1">
            <a:spLocks noChangeArrowheads="1"/>
          </p:cNvSpPr>
          <p:nvPr/>
        </p:nvSpPr>
        <p:spPr bwMode="auto">
          <a:xfrm>
            <a:off x="3276600" y="667078"/>
            <a:ext cx="3810000" cy="260350"/>
          </a:xfrm>
          <a:prstGeom prst="rect">
            <a:avLst/>
          </a:prstGeom>
          <a:noFill/>
          <a:ln w="9525">
            <a:noFill/>
            <a:miter lim="800000"/>
            <a:headEnd/>
            <a:tailEnd/>
          </a:ln>
        </p:spPr>
        <p:txBody>
          <a:bodyPr>
            <a:spAutoFit/>
          </a:bodyPr>
          <a:lstStyle/>
          <a:p>
            <a:r>
              <a:rPr lang="en-US" sz="1100">
                <a:solidFill>
                  <a:schemeClr val="bg1"/>
                </a:solidFill>
                <a:latin typeface="Tahoma" pitchFamily="34" charset="0"/>
                <a:cs typeface="Tahoma" pitchFamily="34" charset="0"/>
              </a:rPr>
              <a:t>[PRESENTER]</a:t>
            </a:r>
          </a:p>
        </p:txBody>
      </p:sp>
      <p:pic>
        <p:nvPicPr>
          <p:cNvPr id="2053" name="Picture 7" descr="Cover Page.png"/>
          <p:cNvPicPr>
            <a:picLocks noChangeAspect="1"/>
          </p:cNvPicPr>
          <p:nvPr/>
        </p:nvPicPr>
        <p:blipFill>
          <a:blip r:embed="rId4"/>
          <a:srcRect/>
          <a:stretch>
            <a:fillRect/>
          </a:stretch>
        </p:blipFill>
        <p:spPr bwMode="auto">
          <a:xfrm>
            <a:off x="381000" y="105103"/>
            <a:ext cx="8482013" cy="2133600"/>
          </a:xfrm>
          <a:prstGeom prst="rect">
            <a:avLst/>
          </a:prstGeom>
          <a:noFill/>
          <a:ln w="9525">
            <a:noFill/>
            <a:miter lim="800000"/>
            <a:headEnd/>
            <a:tailEnd/>
          </a:ln>
        </p:spPr>
      </p:pic>
      <p:sp>
        <p:nvSpPr>
          <p:cNvPr id="2055" name="TextBox 12"/>
          <p:cNvSpPr txBox="1">
            <a:spLocks noChangeArrowheads="1"/>
          </p:cNvSpPr>
          <p:nvPr/>
        </p:nvSpPr>
        <p:spPr bwMode="auto">
          <a:xfrm>
            <a:off x="2667000" y="333703"/>
            <a:ext cx="6096000" cy="307975"/>
          </a:xfrm>
          <a:prstGeom prst="rect">
            <a:avLst/>
          </a:prstGeom>
          <a:noFill/>
          <a:ln w="9525">
            <a:noFill/>
            <a:miter lim="800000"/>
            <a:headEnd/>
            <a:tailEnd/>
          </a:ln>
        </p:spPr>
        <p:txBody>
          <a:bodyPr wrap="square">
            <a:spAutoFit/>
          </a:bodyPr>
          <a:lstStyle/>
          <a:p>
            <a:r>
              <a:rPr lang="en-US" sz="1400" dirty="0" smtClean="0">
                <a:solidFill>
                  <a:schemeClr val="bg1"/>
                </a:solidFill>
                <a:latin typeface="Tahoma" pitchFamily="34" charset="0"/>
              </a:rPr>
              <a:t>Results Oriented Website </a:t>
            </a:r>
            <a:r>
              <a:rPr lang="en-US" sz="1400" dirty="0" err="1" smtClean="0">
                <a:solidFill>
                  <a:schemeClr val="bg1"/>
                </a:solidFill>
                <a:latin typeface="Tahoma" pitchFamily="34" charset="0"/>
              </a:rPr>
              <a:t>Quickstart</a:t>
            </a:r>
            <a:endParaRPr lang="en-US" sz="1400" dirty="0">
              <a:solidFill>
                <a:schemeClr val="bg1"/>
              </a:solidFill>
              <a:latin typeface="Tahoma" pitchFamily="34" charset="0"/>
            </a:endParaRPr>
          </a:p>
        </p:txBody>
      </p:sp>
      <p:sp>
        <p:nvSpPr>
          <p:cNvPr id="2" name="TextBox 1"/>
          <p:cNvSpPr txBox="1"/>
          <p:nvPr/>
        </p:nvSpPr>
        <p:spPr>
          <a:xfrm>
            <a:off x="457200" y="2238703"/>
            <a:ext cx="5029200" cy="3416320"/>
          </a:xfrm>
          <a:prstGeom prst="rect">
            <a:avLst/>
          </a:prstGeom>
          <a:noFill/>
        </p:spPr>
        <p:txBody>
          <a:bodyPr wrap="square" rtlCol="0">
            <a:spAutoFit/>
          </a:bodyPr>
          <a:lstStyle/>
          <a:p>
            <a:r>
              <a:rPr lang="en-US" sz="2400" dirty="0" smtClean="0">
                <a:solidFill>
                  <a:schemeClr val="tx1">
                    <a:lumMod val="85000"/>
                    <a:lumOff val="15000"/>
                  </a:schemeClr>
                </a:solidFill>
              </a:rPr>
              <a:t>Get ready:</a:t>
            </a:r>
          </a:p>
          <a:p>
            <a:pPr marL="285750" indent="-285750">
              <a:buFont typeface="Arial" pitchFamily="34" charset="0"/>
              <a:buChar char="•"/>
            </a:pPr>
            <a:r>
              <a:rPr lang="en-US" sz="2400" dirty="0" smtClean="0">
                <a:solidFill>
                  <a:schemeClr val="tx1">
                    <a:lumMod val="85000"/>
                    <a:lumOff val="15000"/>
                  </a:schemeClr>
                </a:solidFill>
              </a:rPr>
              <a:t>Sign in up front</a:t>
            </a:r>
          </a:p>
          <a:p>
            <a:pPr marL="285750" indent="-285750">
              <a:buFont typeface="Arial" pitchFamily="34" charset="0"/>
              <a:buChar char="•"/>
            </a:pPr>
            <a:r>
              <a:rPr lang="en-US" sz="2400" dirty="0" smtClean="0">
                <a:solidFill>
                  <a:schemeClr val="tx1">
                    <a:lumMod val="85000"/>
                    <a:lumOff val="15000"/>
                  </a:schemeClr>
                </a:solidFill>
              </a:rPr>
              <a:t>Pickup Student Manual handout</a:t>
            </a:r>
          </a:p>
          <a:p>
            <a:pPr marL="285750" indent="-285750">
              <a:buFont typeface="Arial" pitchFamily="34" charset="0"/>
              <a:buChar char="•"/>
            </a:pPr>
            <a:r>
              <a:rPr lang="en-US" sz="2400" dirty="0" smtClean="0">
                <a:solidFill>
                  <a:schemeClr val="tx1">
                    <a:lumMod val="85000"/>
                    <a:lumOff val="15000"/>
                  </a:schemeClr>
                </a:solidFill>
              </a:rPr>
              <a:t>Sign into </a:t>
            </a:r>
            <a:r>
              <a:rPr lang="en-US" sz="2400" dirty="0" err="1" smtClean="0">
                <a:solidFill>
                  <a:schemeClr val="tx1">
                    <a:lumMod val="85000"/>
                    <a:lumOff val="15000"/>
                  </a:schemeClr>
                </a:solidFill>
              </a:rPr>
              <a:t>WiFi</a:t>
            </a:r>
            <a:r>
              <a:rPr lang="en-US" sz="2400" dirty="0">
                <a:solidFill>
                  <a:schemeClr val="tx1">
                    <a:lumMod val="85000"/>
                    <a:lumOff val="15000"/>
                  </a:schemeClr>
                </a:solidFill>
              </a:rPr>
              <a:t>: </a:t>
            </a:r>
            <a:r>
              <a:rPr lang="en-US" sz="2400" dirty="0" err="1" smtClean="0">
                <a:solidFill>
                  <a:schemeClr val="tx1">
                    <a:lumMod val="85000"/>
                    <a:lumOff val="15000"/>
                  </a:schemeClr>
                </a:solidFill>
              </a:rPr>
              <a:t>levelten</a:t>
            </a:r>
            <a:r>
              <a:rPr lang="en-US" sz="2400" dirty="0" smtClean="0">
                <a:solidFill>
                  <a:schemeClr val="tx1">
                    <a:lumMod val="85000"/>
                    <a:lumOff val="15000"/>
                  </a:schemeClr>
                </a:solidFill>
              </a:rPr>
              <a:t>-guest</a:t>
            </a:r>
          </a:p>
          <a:p>
            <a:pPr marL="742950" lvl="1" indent="-285750">
              <a:buFont typeface="Arial" pitchFamily="34" charset="0"/>
              <a:buChar char="•"/>
            </a:pPr>
            <a:r>
              <a:rPr lang="en-US" sz="2400" dirty="0" err="1" smtClean="0">
                <a:solidFill>
                  <a:schemeClr val="tx1">
                    <a:lumMod val="85000"/>
                    <a:lumOff val="15000"/>
                  </a:schemeClr>
                </a:solidFill>
              </a:rPr>
              <a:t>pw:levelten</a:t>
            </a:r>
            <a:endParaRPr lang="en-US" sz="2400" dirty="0">
              <a:solidFill>
                <a:schemeClr val="tx1">
                  <a:lumMod val="85000"/>
                  <a:lumOff val="15000"/>
                </a:schemeClr>
              </a:solidFill>
            </a:endParaRPr>
          </a:p>
          <a:p>
            <a:pPr marL="285750" indent="-285750">
              <a:buFont typeface="Arial" pitchFamily="34" charset="0"/>
              <a:buChar char="•"/>
            </a:pPr>
            <a:r>
              <a:rPr lang="en-US" sz="2400" dirty="0" smtClean="0">
                <a:solidFill>
                  <a:schemeClr val="tx1">
                    <a:lumMod val="85000"/>
                    <a:lumOff val="15000"/>
                  </a:schemeClr>
                </a:solidFill>
              </a:rPr>
              <a:t>Install </a:t>
            </a:r>
            <a:r>
              <a:rPr lang="en-US" sz="2400" dirty="0" err="1" smtClean="0">
                <a:solidFill>
                  <a:schemeClr val="tx1">
                    <a:lumMod val="85000"/>
                    <a:lumOff val="15000"/>
                  </a:schemeClr>
                </a:solidFill>
              </a:rPr>
              <a:t>Dev</a:t>
            </a:r>
            <a:r>
              <a:rPr lang="en-US" sz="2400" dirty="0" smtClean="0">
                <a:solidFill>
                  <a:schemeClr val="tx1">
                    <a:lumMod val="85000"/>
                    <a:lumOff val="15000"/>
                  </a:schemeClr>
                </a:solidFill>
              </a:rPr>
              <a:t> Desktop</a:t>
            </a:r>
          </a:p>
          <a:p>
            <a:pPr marL="742950" lvl="1" indent="-285750">
              <a:buFont typeface="Arial" pitchFamily="34" charset="0"/>
              <a:buChar char="•"/>
            </a:pPr>
            <a:r>
              <a:rPr lang="en-US" sz="2400" dirty="0" smtClean="0">
                <a:solidFill>
                  <a:schemeClr val="tx1">
                    <a:lumMod val="85000"/>
                    <a:lumOff val="15000"/>
                  </a:schemeClr>
                </a:solidFill>
              </a:rPr>
              <a:t>Exercise 1.1</a:t>
            </a:r>
          </a:p>
          <a:p>
            <a:pPr marL="285750" indent="-285750">
              <a:buFont typeface="Arial" pitchFamily="34" charset="0"/>
              <a:buChar char="•"/>
            </a:pPr>
            <a:r>
              <a:rPr lang="en-US" sz="2400" dirty="0" smtClean="0">
                <a:solidFill>
                  <a:schemeClr val="tx1">
                    <a:lumMod val="85000"/>
                    <a:lumOff val="15000"/>
                  </a:schemeClr>
                </a:solidFill>
              </a:rPr>
              <a:t>Import Open Enterprise</a:t>
            </a:r>
          </a:p>
          <a:p>
            <a:pPr marL="742950" lvl="1" indent="-285750">
              <a:buFont typeface="Arial" pitchFamily="34" charset="0"/>
              <a:buChar char="•"/>
            </a:pPr>
            <a:r>
              <a:rPr lang="en-US" sz="2400" dirty="0" smtClean="0">
                <a:solidFill>
                  <a:schemeClr val="tx1">
                    <a:lumMod val="85000"/>
                    <a:lumOff val="15000"/>
                  </a:schemeClr>
                </a:solidFill>
              </a:rPr>
              <a:t>Exercise 1.2</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7298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asthead bar"/>
          <p:cNvGrpSpPr/>
          <p:nvPr/>
        </p:nvGrpSpPr>
        <p:grpSpPr>
          <a:xfrm>
            <a:off x="228600" y="838200"/>
            <a:ext cx="8686800" cy="152400"/>
            <a:chOff x="228600" y="838200"/>
            <a:chExt cx="8686800" cy="15240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Who is it for?</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3659141611"/>
              </p:ext>
            </p:extLst>
          </p:nvPr>
        </p:nvGraphicFramePr>
        <p:xfrm>
          <a:off x="2370083" y="1219200"/>
          <a:ext cx="6545317"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3530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0B025911-54E1-453B-86FE-51F17F78880B}"/>
                                            </p:graphicEl>
                                          </p:spTgt>
                                        </p:tgtEl>
                                        <p:attrNameLst>
                                          <p:attrName>style.visibility</p:attrName>
                                        </p:attrNameLst>
                                      </p:cBhvr>
                                      <p:to>
                                        <p:strVal val="visible"/>
                                      </p:to>
                                    </p:set>
                                    <p:animEffect transition="in" filter="wipe(left)">
                                      <p:cBhvr>
                                        <p:cTn id="7" dur="500"/>
                                        <p:tgtEl>
                                          <p:spTgt spid="7">
                                            <p:graphicEl>
                                              <a:dgm id="{0B025911-54E1-453B-86FE-51F17F78880B}"/>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dgm id="{67F52A40-9E02-458D-8AAD-344A4DFA02E0}"/>
                                            </p:graphicEl>
                                          </p:spTgt>
                                        </p:tgtEl>
                                        <p:attrNameLst>
                                          <p:attrName>style.visibility</p:attrName>
                                        </p:attrNameLst>
                                      </p:cBhvr>
                                      <p:to>
                                        <p:strVal val="visible"/>
                                      </p:to>
                                    </p:set>
                                    <p:animEffect transition="in" filter="wipe(left)">
                                      <p:cBhvr>
                                        <p:cTn id="11" dur="500"/>
                                        <p:tgtEl>
                                          <p:spTgt spid="7">
                                            <p:graphicEl>
                                              <a:dgm id="{67F52A40-9E02-458D-8AAD-344A4DFA02E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graphicEl>
                                              <a:dgm id="{D1E7BF34-7A45-49C4-A7A9-D318720C9BFC}"/>
                                            </p:graphicEl>
                                          </p:spTgt>
                                        </p:tgtEl>
                                        <p:attrNameLst>
                                          <p:attrName>style.visibility</p:attrName>
                                        </p:attrNameLst>
                                      </p:cBhvr>
                                      <p:to>
                                        <p:strVal val="visible"/>
                                      </p:to>
                                    </p:set>
                                    <p:animEffect transition="in" filter="wipe(left)">
                                      <p:cBhvr>
                                        <p:cTn id="16" dur="500"/>
                                        <p:tgtEl>
                                          <p:spTgt spid="7">
                                            <p:graphicEl>
                                              <a:dgm id="{D1E7BF34-7A45-49C4-A7A9-D318720C9BFC}"/>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graphicEl>
                                              <a:dgm id="{F742A45D-00B7-4635-9EA1-500C227B81FA}"/>
                                            </p:graphicEl>
                                          </p:spTgt>
                                        </p:tgtEl>
                                        <p:attrNameLst>
                                          <p:attrName>style.visibility</p:attrName>
                                        </p:attrNameLst>
                                      </p:cBhvr>
                                      <p:to>
                                        <p:strVal val="visible"/>
                                      </p:to>
                                    </p:set>
                                    <p:animEffect transition="in" filter="wipe(left)">
                                      <p:cBhvr>
                                        <p:cTn id="20" dur="500"/>
                                        <p:tgtEl>
                                          <p:spTgt spid="7">
                                            <p:graphicEl>
                                              <a:dgm id="{F742A45D-00B7-4635-9EA1-500C227B81F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81140B2A-0DAF-4456-A7DB-D5E6A357895B}"/>
                                            </p:graphicEl>
                                          </p:spTgt>
                                        </p:tgtEl>
                                        <p:attrNameLst>
                                          <p:attrName>style.visibility</p:attrName>
                                        </p:attrNameLst>
                                      </p:cBhvr>
                                      <p:to>
                                        <p:strVal val="visible"/>
                                      </p:to>
                                    </p:set>
                                    <p:animEffect transition="in" filter="wipe(left)">
                                      <p:cBhvr>
                                        <p:cTn id="25" dur="500"/>
                                        <p:tgtEl>
                                          <p:spTgt spid="7">
                                            <p:graphicEl>
                                              <a:dgm id="{81140B2A-0DAF-4456-A7DB-D5E6A357895B}"/>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graphicEl>
                                              <a:dgm id="{F23C0E9D-1836-445D-A311-861841EA556A}"/>
                                            </p:graphicEl>
                                          </p:spTgt>
                                        </p:tgtEl>
                                        <p:attrNameLst>
                                          <p:attrName>style.visibility</p:attrName>
                                        </p:attrNameLst>
                                      </p:cBhvr>
                                      <p:to>
                                        <p:strVal val="visible"/>
                                      </p:to>
                                    </p:set>
                                    <p:animEffect transition="in" filter="wipe(left)">
                                      <p:cBhvr>
                                        <p:cTn id="29" dur="500"/>
                                        <p:tgtEl>
                                          <p:spTgt spid="7">
                                            <p:graphicEl>
                                              <a:dgm id="{F23C0E9D-1836-445D-A311-861841EA55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143455311"/>
              </p:ext>
            </p:extLst>
          </p:nvPr>
        </p:nvGraphicFramePr>
        <p:xfrm>
          <a:off x="228600" y="1143000"/>
          <a:ext cx="8610600" cy="51681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Masthead bar"/>
          <p:cNvGrpSpPr/>
          <p:nvPr/>
        </p:nvGrpSpPr>
        <p:grpSpPr>
          <a:xfrm>
            <a:off x="228600" y="838200"/>
            <a:ext cx="8686800" cy="152400"/>
            <a:chOff x="228600" y="838200"/>
            <a:chExt cx="8686800" cy="15240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Get some results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4"/>
          <a:srcRect/>
          <a:stretch>
            <a:fillRect/>
          </a:stretch>
        </p:blipFill>
        <p:spPr bwMode="auto">
          <a:xfrm>
            <a:off x="7543800" y="6096000"/>
            <a:ext cx="1295400" cy="430213"/>
          </a:xfrm>
          <a:prstGeom prst="rect">
            <a:avLst/>
          </a:prstGeom>
          <a:noFill/>
          <a:ln w="9525">
            <a:noFill/>
            <a:miter lim="800000"/>
            <a:headEnd/>
            <a:tailEnd/>
          </a:ln>
        </p:spPr>
      </p:pic>
      <p:grpSp>
        <p:nvGrpSpPr>
          <p:cNvPr id="6" name="Group 5"/>
          <p:cNvGrpSpPr/>
          <p:nvPr/>
        </p:nvGrpSpPr>
        <p:grpSpPr>
          <a:xfrm>
            <a:off x="7159407" y="1295400"/>
            <a:ext cx="384393" cy="4114800"/>
            <a:chOff x="7159407" y="1295400"/>
            <a:chExt cx="384393" cy="4114800"/>
          </a:xfrm>
        </p:grpSpPr>
        <p:cxnSp>
          <p:nvCxnSpPr>
            <p:cNvPr id="10" name="Straight Connector 9"/>
            <p:cNvCxnSpPr/>
            <p:nvPr/>
          </p:nvCxnSpPr>
          <p:spPr>
            <a:xfrm>
              <a:off x="7543800" y="1295400"/>
              <a:ext cx="0" cy="4114800"/>
            </a:xfrm>
            <a:prstGeom prst="line">
              <a:avLst/>
            </a:prstGeom>
            <a:ln>
              <a:solidFill>
                <a:srgbClr val="82C55B"/>
              </a:solidFill>
            </a:ln>
          </p:spPr>
          <p:style>
            <a:lnRef idx="2">
              <a:schemeClr val="accent3"/>
            </a:lnRef>
            <a:fillRef idx="0">
              <a:schemeClr val="accent3"/>
            </a:fillRef>
            <a:effectRef idx="1">
              <a:schemeClr val="accent3"/>
            </a:effectRef>
            <a:fontRef idx="minor">
              <a:schemeClr val="tx1"/>
            </a:fontRef>
          </p:style>
        </p:cxnSp>
        <p:sp>
          <p:nvSpPr>
            <p:cNvPr id="12" name="TextBox 7"/>
            <p:cNvSpPr txBox="1"/>
            <p:nvPr/>
          </p:nvSpPr>
          <p:spPr>
            <a:xfrm rot="16200000">
              <a:off x="6885486" y="3168103"/>
              <a:ext cx="917235" cy="36939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rgbClr val="82C55B"/>
                  </a:solidFill>
                </a:rPr>
                <a:t>leaders</a:t>
              </a:r>
              <a:endParaRPr lang="en-US" sz="1800" dirty="0">
                <a:solidFill>
                  <a:srgbClr val="82C55B"/>
                </a:solidFill>
              </a:endParaRPr>
            </a:p>
          </p:txBody>
        </p:sp>
      </p:grpSp>
      <p:grpSp>
        <p:nvGrpSpPr>
          <p:cNvPr id="14" name="Group 13"/>
          <p:cNvGrpSpPr/>
          <p:nvPr/>
        </p:nvGrpSpPr>
        <p:grpSpPr>
          <a:xfrm>
            <a:off x="773669" y="1295400"/>
            <a:ext cx="369332" cy="4114800"/>
            <a:chOff x="773669" y="1295400"/>
            <a:chExt cx="369332" cy="4114800"/>
          </a:xfrm>
        </p:grpSpPr>
        <p:cxnSp>
          <p:nvCxnSpPr>
            <p:cNvPr id="15" name="Straight Connector 14"/>
            <p:cNvCxnSpPr/>
            <p:nvPr/>
          </p:nvCxnSpPr>
          <p:spPr>
            <a:xfrm>
              <a:off x="1143000" y="1295400"/>
              <a:ext cx="0" cy="411480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
          <p:nvSpPr>
            <p:cNvPr id="16" name="TextBox 7"/>
            <p:cNvSpPr txBox="1"/>
            <p:nvPr/>
          </p:nvSpPr>
          <p:spPr>
            <a:xfrm rot="16200000">
              <a:off x="538989" y="3168133"/>
              <a:ext cx="83869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rgbClr val="FF0000"/>
                  </a:solidFill>
                </a:rPr>
                <a:t>typical</a:t>
              </a:r>
              <a:endParaRPr lang="en-US" sz="1800" dirty="0">
                <a:solidFill>
                  <a:srgbClr val="FF0000"/>
                </a:solidFill>
              </a:endParaRPr>
            </a:p>
          </p:txBody>
        </p:sp>
      </p:grpSp>
      <p:grpSp>
        <p:nvGrpSpPr>
          <p:cNvPr id="7" name="Group 6"/>
          <p:cNvGrpSpPr/>
          <p:nvPr/>
        </p:nvGrpSpPr>
        <p:grpSpPr>
          <a:xfrm>
            <a:off x="1840491" y="1295400"/>
            <a:ext cx="2883909" cy="4114800"/>
            <a:chOff x="1840491" y="1295400"/>
            <a:chExt cx="2883909" cy="4114800"/>
          </a:xfrm>
        </p:grpSpPr>
        <p:sp>
          <p:nvSpPr>
            <p:cNvPr id="5" name="Rectangle 4"/>
            <p:cNvSpPr/>
            <p:nvPr/>
          </p:nvSpPr>
          <p:spPr>
            <a:xfrm>
              <a:off x="2209800" y="1295400"/>
              <a:ext cx="2514600" cy="4114800"/>
            </a:xfrm>
            <a:prstGeom prst="rect">
              <a:avLst/>
            </a:prstGeom>
            <a:solidFill>
              <a:srgbClr val="0069A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7"/>
            <p:cNvSpPr txBox="1"/>
            <p:nvPr/>
          </p:nvSpPr>
          <p:spPr>
            <a:xfrm rot="16200000">
              <a:off x="1193830" y="3244345"/>
              <a:ext cx="1662631" cy="3693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69AA"/>
                  </a:solidFill>
                </a:rPr>
                <a:t>j</a:t>
              </a:r>
              <a:r>
                <a:rPr lang="en-US" sz="1800" dirty="0" smtClean="0">
                  <a:solidFill>
                    <a:srgbClr val="0069AA"/>
                  </a:solidFill>
                </a:rPr>
                <a:t>umpstart goal</a:t>
              </a:r>
              <a:endParaRPr lang="en-US" sz="1800" dirty="0">
                <a:solidFill>
                  <a:srgbClr val="0069AA"/>
                </a:solidFill>
              </a:endParaRPr>
            </a:p>
          </p:txBody>
        </p:sp>
      </p:grpSp>
    </p:spTree>
    <p:extLst>
      <p:ext uri="{BB962C8B-B14F-4D97-AF65-F5344CB8AC3E}">
        <p14:creationId xmlns:p14="http://schemas.microsoft.com/office/powerpoint/2010/main" val="374253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o</a:t>
            </a:r>
            <a:r>
              <a:rPr lang="en-US" sz="1400" dirty="0" smtClean="0">
                <a:solidFill>
                  <a:schemeClr val="bg1"/>
                </a:solidFill>
              </a:rPr>
              <a:t>nline </a:t>
            </a:r>
            <a:r>
              <a:rPr lang="en-US" sz="1400" dirty="0">
                <a:solidFill>
                  <a:schemeClr val="bg1"/>
                </a:solidFill>
              </a:rPr>
              <a:t>a</a:t>
            </a:r>
            <a:r>
              <a:rPr lang="en-US" sz="1400" dirty="0" smtClean="0">
                <a:solidFill>
                  <a:schemeClr val="bg1"/>
                </a:solidFill>
              </a:rPr>
              <a:t>dvertising &amp; PR</a:t>
            </a:r>
            <a:endParaRPr lang="en-US" sz="1400" dirty="0">
              <a:solidFill>
                <a:schemeClr val="bg1"/>
              </a:solidFill>
            </a:endParaRPr>
          </a:p>
        </p:txBody>
      </p:sp>
      <p:sp>
        <p:nvSpPr>
          <p:cNvPr id="3" name="Rectangle 2"/>
          <p:cNvSpPr/>
          <p:nvPr/>
        </p:nvSpPr>
        <p:spPr>
          <a:xfrm>
            <a:off x="1676400" y="4572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a:t>
            </a:r>
            <a:r>
              <a:rPr lang="en-US" sz="1400" dirty="0" smtClean="0">
                <a:solidFill>
                  <a:schemeClr val="bg1"/>
                </a:solidFill>
              </a:rPr>
              <a:t>erformance based ads</a:t>
            </a:r>
          </a:p>
          <a:p>
            <a:pPr algn="ctr"/>
            <a:r>
              <a:rPr lang="en-US" sz="1400" dirty="0" smtClean="0">
                <a:solidFill>
                  <a:schemeClr val="bg1"/>
                </a:solidFill>
              </a:rPr>
              <a:t>(paid search)</a:t>
            </a:r>
            <a:endParaRPr lang="en-US" sz="1400" dirty="0">
              <a:solidFill>
                <a:schemeClr val="bg1"/>
              </a:solidFill>
            </a:endParaRPr>
          </a:p>
        </p:txBody>
      </p:sp>
      <p:sp>
        <p:nvSpPr>
          <p:cNvPr id="4" name="Rectangle 3"/>
          <p:cNvSpPr/>
          <p:nvPr/>
        </p:nvSpPr>
        <p:spPr>
          <a:xfrm>
            <a:off x="3124200" y="4572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t>
            </a:r>
            <a:r>
              <a:rPr lang="en-US" sz="1400" dirty="0" smtClean="0">
                <a:solidFill>
                  <a:schemeClr val="bg1"/>
                </a:solidFill>
              </a:rPr>
              <a:t>ontent networking</a:t>
            </a:r>
            <a:endParaRPr lang="en-US" sz="1400" dirty="0">
              <a:solidFill>
                <a:schemeClr val="bg1"/>
              </a:solidFill>
            </a:endParaRPr>
          </a:p>
        </p:txBody>
      </p:sp>
      <p:sp>
        <p:nvSpPr>
          <p:cNvPr id="5" name="Rectangle 4"/>
          <p:cNvSpPr/>
          <p:nvPr/>
        </p:nvSpPr>
        <p:spPr>
          <a:xfrm>
            <a:off x="7467600" y="457200"/>
            <a:ext cx="1447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Awareness referrals</a:t>
            </a:r>
            <a:endParaRPr lang="en-US" sz="1400" dirty="0">
              <a:solidFill>
                <a:schemeClr val="bg1"/>
              </a:solidFill>
            </a:endParaRPr>
          </a:p>
        </p:txBody>
      </p:sp>
      <p:sp>
        <p:nvSpPr>
          <p:cNvPr id="6" name="Rectangle 5"/>
          <p:cNvSpPr/>
          <p:nvPr/>
        </p:nvSpPr>
        <p:spPr>
          <a:xfrm>
            <a:off x="4800600" y="457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a:t>
            </a:r>
            <a:r>
              <a:rPr lang="en-US" sz="1400" dirty="0" smtClean="0">
                <a:solidFill>
                  <a:schemeClr val="bg1"/>
                </a:solidFill>
              </a:rPr>
              <a:t>ser centered listings</a:t>
            </a:r>
          </a:p>
          <a:p>
            <a:pPr algn="ctr"/>
            <a:r>
              <a:rPr lang="en-US" sz="1400" dirty="0" smtClean="0">
                <a:solidFill>
                  <a:schemeClr val="bg1"/>
                </a:solidFill>
              </a:rPr>
              <a:t>(organic search)</a:t>
            </a:r>
            <a:endParaRPr lang="en-US" sz="1400" dirty="0">
              <a:solidFill>
                <a:schemeClr val="bg1"/>
              </a:solidFill>
            </a:endParaRPr>
          </a:p>
        </p:txBody>
      </p:sp>
      <p:sp>
        <p:nvSpPr>
          <p:cNvPr id="7" name="Rectangle 6"/>
          <p:cNvSpPr/>
          <p:nvPr/>
        </p:nvSpPr>
        <p:spPr>
          <a:xfrm>
            <a:off x="7467600" y="2286000"/>
            <a:ext cx="1447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Peer </a:t>
            </a:r>
            <a:r>
              <a:rPr lang="en-US" sz="1200" dirty="0" smtClean="0">
                <a:solidFill>
                  <a:schemeClr val="bg1"/>
                </a:solidFill>
              </a:rPr>
              <a:t>recommendations</a:t>
            </a:r>
            <a:endParaRPr lang="en-US" sz="1200" dirty="0">
              <a:solidFill>
                <a:schemeClr val="bg1"/>
              </a:solidFill>
            </a:endParaRPr>
          </a:p>
        </p:txBody>
      </p:sp>
      <p:sp>
        <p:nvSpPr>
          <p:cNvPr id="8" name="Rectangle 7"/>
          <p:cNvSpPr/>
          <p:nvPr/>
        </p:nvSpPr>
        <p:spPr>
          <a:xfrm>
            <a:off x="7467600" y="41148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Authority </a:t>
            </a:r>
            <a:r>
              <a:rPr lang="en-US" sz="1200" dirty="0" smtClean="0">
                <a:solidFill>
                  <a:schemeClr val="bg1"/>
                </a:solidFill>
              </a:rPr>
              <a:t>recommendations</a:t>
            </a:r>
            <a:endParaRPr lang="en-US" sz="1200" dirty="0">
              <a:solidFill>
                <a:schemeClr val="bg1"/>
              </a:solidFill>
            </a:endParaRPr>
          </a:p>
        </p:txBody>
      </p:sp>
      <p:sp>
        <p:nvSpPr>
          <p:cNvPr id="9" name="Rectangle 8"/>
          <p:cNvSpPr/>
          <p:nvPr/>
        </p:nvSpPr>
        <p:spPr>
          <a:xfrm>
            <a:off x="7467600" y="52578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Reputation</a:t>
            </a:r>
          </a:p>
          <a:p>
            <a:pPr algn="ctr"/>
            <a:r>
              <a:rPr lang="en-US" sz="1400" dirty="0" smtClean="0">
                <a:solidFill>
                  <a:schemeClr val="bg1"/>
                </a:solidFill>
              </a:rPr>
              <a:t>Management</a:t>
            </a:r>
            <a:endParaRPr lang="en-US" sz="1200" dirty="0">
              <a:solidFill>
                <a:schemeClr val="bg1"/>
              </a:solidFill>
            </a:endParaRPr>
          </a:p>
        </p:txBody>
      </p:sp>
      <p:sp>
        <p:nvSpPr>
          <p:cNvPr id="10" name="Rectangle 9"/>
          <p:cNvSpPr/>
          <p:nvPr/>
        </p:nvSpPr>
        <p:spPr>
          <a:xfrm>
            <a:off x="5257800" y="52578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r>
              <a:rPr lang="en-US" sz="1400" dirty="0" smtClean="0">
                <a:solidFill>
                  <a:schemeClr val="bg1"/>
                </a:solidFill>
              </a:rPr>
              <a:t>rusted advisor</a:t>
            </a:r>
          </a:p>
          <a:p>
            <a:pPr algn="ctr"/>
            <a:r>
              <a:rPr lang="en-US" sz="1400" dirty="0" smtClean="0">
                <a:solidFill>
                  <a:schemeClr val="bg1"/>
                </a:solidFill>
              </a:rPr>
              <a:t>requests</a:t>
            </a:r>
            <a:endParaRPr lang="en-US" sz="1200" dirty="0">
              <a:solidFill>
                <a:schemeClr val="bg1"/>
              </a:solidFill>
            </a:endParaRPr>
          </a:p>
        </p:txBody>
      </p:sp>
      <p:sp>
        <p:nvSpPr>
          <p:cNvPr id="11" name="Rectangle 10"/>
          <p:cNvSpPr/>
          <p:nvPr/>
        </p:nvSpPr>
        <p:spPr>
          <a:xfrm>
            <a:off x="3810000" y="52578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user</a:t>
            </a:r>
          </a:p>
          <a:p>
            <a:pPr algn="ctr"/>
            <a:r>
              <a:rPr lang="en-US" sz="1400" dirty="0" smtClean="0">
                <a:solidFill>
                  <a:schemeClr val="bg1"/>
                </a:solidFill>
              </a:rPr>
              <a:t>requests</a:t>
            </a:r>
            <a:endParaRPr lang="en-US" sz="1200" dirty="0">
              <a:solidFill>
                <a:schemeClr val="bg1"/>
              </a:solidFill>
            </a:endParaRPr>
          </a:p>
        </p:txBody>
      </p:sp>
      <p:sp>
        <p:nvSpPr>
          <p:cNvPr id="12" name="Rectangle 11"/>
          <p:cNvSpPr/>
          <p:nvPr/>
        </p:nvSpPr>
        <p:spPr>
          <a:xfrm>
            <a:off x="2362200" y="52578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r</a:t>
            </a:r>
            <a:r>
              <a:rPr lang="en-US" sz="1400" dirty="0" smtClean="0">
                <a:solidFill>
                  <a:schemeClr val="bg1"/>
                </a:solidFill>
              </a:rPr>
              <a:t>etention programs</a:t>
            </a:r>
            <a:endParaRPr lang="en-US" sz="1200" dirty="0">
              <a:solidFill>
                <a:schemeClr val="bg1"/>
              </a:solidFill>
            </a:endParaRPr>
          </a:p>
        </p:txBody>
      </p:sp>
      <p:sp>
        <p:nvSpPr>
          <p:cNvPr id="13" name="TextBox 12"/>
          <p:cNvSpPr txBox="1"/>
          <p:nvPr/>
        </p:nvSpPr>
        <p:spPr>
          <a:xfrm>
            <a:off x="3975277" y="4950023"/>
            <a:ext cx="1189749" cy="307777"/>
          </a:xfrm>
          <a:prstGeom prst="rect">
            <a:avLst/>
          </a:prstGeom>
          <a:noFill/>
        </p:spPr>
        <p:txBody>
          <a:bodyPr wrap="none" rtlCol="0">
            <a:spAutoFit/>
          </a:bodyPr>
          <a:lstStyle/>
          <a:p>
            <a:r>
              <a:rPr lang="en-US" sz="1400" dirty="0"/>
              <a:t>t</a:t>
            </a:r>
            <a:r>
              <a:rPr lang="en-US" sz="1400" dirty="0" smtClean="0"/>
              <a:t>ouch pieces</a:t>
            </a:r>
            <a:endParaRPr lang="en-US" sz="1400" dirty="0"/>
          </a:p>
        </p:txBody>
      </p:sp>
      <p:sp>
        <p:nvSpPr>
          <p:cNvPr id="14" name="TextBox 13"/>
          <p:cNvSpPr txBox="1"/>
          <p:nvPr/>
        </p:nvSpPr>
        <p:spPr>
          <a:xfrm>
            <a:off x="7511616" y="164663"/>
            <a:ext cx="1358064" cy="307777"/>
          </a:xfrm>
          <a:prstGeom prst="rect">
            <a:avLst/>
          </a:prstGeom>
          <a:noFill/>
        </p:spPr>
        <p:txBody>
          <a:bodyPr wrap="none" rtlCol="0">
            <a:spAutoFit/>
          </a:bodyPr>
          <a:lstStyle/>
          <a:p>
            <a:r>
              <a:rPr lang="en-US" sz="1400" dirty="0"/>
              <a:t>w</a:t>
            </a:r>
            <a:r>
              <a:rPr lang="en-US" sz="1400" dirty="0" smtClean="0"/>
              <a:t>ord of mouse</a:t>
            </a:r>
            <a:endParaRPr lang="en-US" sz="1400" dirty="0"/>
          </a:p>
        </p:txBody>
      </p:sp>
      <p:sp>
        <p:nvSpPr>
          <p:cNvPr id="15" name="Rectangle 14"/>
          <p:cNvSpPr/>
          <p:nvPr/>
        </p:nvSpPr>
        <p:spPr>
          <a:xfrm>
            <a:off x="228600" y="1905000"/>
            <a:ext cx="1447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r>
              <a:rPr lang="en-US" sz="1400" dirty="0" smtClean="0">
                <a:solidFill>
                  <a:schemeClr val="bg1"/>
                </a:solidFill>
              </a:rPr>
              <a:t>raditional advertising &amp; PR</a:t>
            </a:r>
            <a:endParaRPr lang="en-US" sz="1200" dirty="0">
              <a:solidFill>
                <a:schemeClr val="bg1"/>
              </a:solidFill>
            </a:endParaRPr>
          </a:p>
        </p:txBody>
      </p:sp>
      <p:sp>
        <p:nvSpPr>
          <p:cNvPr id="16" name="Rectangle 15"/>
          <p:cNvSpPr/>
          <p:nvPr/>
        </p:nvSpPr>
        <p:spPr>
          <a:xfrm>
            <a:off x="228600" y="3810000"/>
            <a:ext cx="1447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t>
            </a:r>
            <a:r>
              <a:rPr lang="en-US" sz="1400" dirty="0" smtClean="0">
                <a:solidFill>
                  <a:schemeClr val="bg1"/>
                </a:solidFill>
              </a:rPr>
              <a:t>raditional sales</a:t>
            </a:r>
            <a:endParaRPr lang="en-US" sz="1200" dirty="0">
              <a:solidFill>
                <a:schemeClr val="bg1"/>
              </a:solidFill>
            </a:endParaRPr>
          </a:p>
        </p:txBody>
      </p:sp>
      <p:sp>
        <p:nvSpPr>
          <p:cNvPr id="17" name="Rectangle 16"/>
          <p:cNvSpPr/>
          <p:nvPr/>
        </p:nvSpPr>
        <p:spPr>
          <a:xfrm>
            <a:off x="228600" y="55626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t>
            </a:r>
            <a:r>
              <a:rPr lang="en-US" sz="1400" dirty="0" smtClean="0">
                <a:solidFill>
                  <a:schemeClr val="bg1"/>
                </a:solidFill>
              </a:rPr>
              <a:t>ustom service</a:t>
            </a:r>
            <a:endParaRPr lang="en-US" sz="1200" dirty="0">
              <a:solidFill>
                <a:schemeClr val="bg1"/>
              </a:solidFill>
            </a:endParaRPr>
          </a:p>
        </p:txBody>
      </p:sp>
      <p:sp>
        <p:nvSpPr>
          <p:cNvPr id="18" name="TextBox 17"/>
          <p:cNvSpPr txBox="1"/>
          <p:nvPr/>
        </p:nvSpPr>
        <p:spPr>
          <a:xfrm>
            <a:off x="228600" y="1412260"/>
            <a:ext cx="1478290" cy="523220"/>
          </a:xfrm>
          <a:prstGeom prst="rect">
            <a:avLst/>
          </a:prstGeom>
          <a:noFill/>
        </p:spPr>
        <p:txBody>
          <a:bodyPr wrap="none" rtlCol="0">
            <a:spAutoFit/>
          </a:bodyPr>
          <a:lstStyle/>
          <a:p>
            <a:pPr algn="ctr"/>
            <a:r>
              <a:rPr lang="en-US" sz="1400" dirty="0" smtClean="0"/>
              <a:t>offline</a:t>
            </a:r>
          </a:p>
          <a:p>
            <a:pPr algn="ctr"/>
            <a:r>
              <a:rPr lang="en-US" sz="1400" dirty="0" smtClean="0"/>
              <a:t>communications</a:t>
            </a:r>
            <a:endParaRPr lang="en-US" sz="1400" dirty="0"/>
          </a:p>
        </p:txBody>
      </p:sp>
      <p:sp>
        <p:nvSpPr>
          <p:cNvPr id="19" name="Rectangle 18"/>
          <p:cNvSpPr/>
          <p:nvPr/>
        </p:nvSpPr>
        <p:spPr>
          <a:xfrm>
            <a:off x="3351466" y="2075617"/>
            <a:ext cx="181356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a:t>
            </a:r>
            <a:r>
              <a:rPr lang="en-US" sz="1400" dirty="0" smtClean="0">
                <a:solidFill>
                  <a:schemeClr val="bg1"/>
                </a:solidFill>
              </a:rPr>
              <a:t>ngagement content</a:t>
            </a:r>
            <a:endParaRPr lang="en-US" sz="1200" dirty="0">
              <a:solidFill>
                <a:schemeClr val="bg1"/>
              </a:solidFill>
            </a:endParaRPr>
          </a:p>
        </p:txBody>
      </p:sp>
      <p:sp>
        <p:nvSpPr>
          <p:cNvPr id="20" name="Rectangle 19"/>
          <p:cNvSpPr/>
          <p:nvPr/>
        </p:nvSpPr>
        <p:spPr>
          <a:xfrm>
            <a:off x="1905000" y="2395657"/>
            <a:ext cx="1447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solidFill>
              </a:rPr>
              <a:t>brochureware</a:t>
            </a:r>
            <a:endParaRPr lang="en-US" sz="1200" dirty="0">
              <a:solidFill>
                <a:schemeClr val="bg1"/>
              </a:solidFill>
            </a:endParaRPr>
          </a:p>
        </p:txBody>
      </p:sp>
      <p:sp>
        <p:nvSpPr>
          <p:cNvPr id="21" name="Rectangle 20"/>
          <p:cNvSpPr/>
          <p:nvPr/>
        </p:nvSpPr>
        <p:spPr>
          <a:xfrm>
            <a:off x="1897380" y="2075617"/>
            <a:ext cx="1447800"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l</a:t>
            </a:r>
            <a:r>
              <a:rPr lang="en-US" sz="1400" dirty="0" smtClean="0">
                <a:solidFill>
                  <a:schemeClr val="bg1"/>
                </a:solidFill>
              </a:rPr>
              <a:t>anding pages</a:t>
            </a:r>
            <a:endParaRPr lang="en-US" sz="1200" dirty="0">
              <a:solidFill>
                <a:schemeClr val="bg1"/>
              </a:solidFill>
            </a:endParaRPr>
          </a:p>
        </p:txBody>
      </p:sp>
      <p:sp>
        <p:nvSpPr>
          <p:cNvPr id="22" name="Rectangle 21"/>
          <p:cNvSpPr/>
          <p:nvPr/>
        </p:nvSpPr>
        <p:spPr>
          <a:xfrm>
            <a:off x="1905000" y="3904417"/>
            <a:ext cx="533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t>
            </a:r>
            <a:r>
              <a:rPr lang="en-US" sz="1400" dirty="0" smtClean="0">
                <a:solidFill>
                  <a:schemeClr val="bg1"/>
                </a:solidFill>
              </a:rPr>
              <a:t>onversion mechanisms</a:t>
            </a:r>
            <a:endParaRPr lang="en-US" sz="1200" dirty="0">
              <a:solidFill>
                <a:schemeClr val="bg1"/>
              </a:solidFill>
            </a:endParaRPr>
          </a:p>
        </p:txBody>
      </p:sp>
      <p:sp>
        <p:nvSpPr>
          <p:cNvPr id="23" name="Rectangle 22"/>
          <p:cNvSpPr/>
          <p:nvPr/>
        </p:nvSpPr>
        <p:spPr>
          <a:xfrm>
            <a:off x="1905000" y="4436328"/>
            <a:ext cx="5334000" cy="31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t>
            </a:r>
            <a:r>
              <a:rPr lang="en-US" sz="1400" dirty="0" smtClean="0">
                <a:solidFill>
                  <a:schemeClr val="bg1"/>
                </a:solidFill>
              </a:rPr>
              <a:t>ustomer relationship management</a:t>
            </a:r>
            <a:endParaRPr lang="en-US" sz="1200" dirty="0">
              <a:solidFill>
                <a:schemeClr val="bg1"/>
              </a:solidFill>
            </a:endParaRPr>
          </a:p>
        </p:txBody>
      </p:sp>
      <p:sp>
        <p:nvSpPr>
          <p:cNvPr id="24" name="Rectangle 23"/>
          <p:cNvSpPr/>
          <p:nvPr/>
        </p:nvSpPr>
        <p:spPr>
          <a:xfrm>
            <a:off x="5371433" y="2075617"/>
            <a:ext cx="186756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social content</a:t>
            </a:r>
            <a:endParaRPr lang="en-US" sz="1200" dirty="0">
              <a:solidFill>
                <a:schemeClr val="bg1"/>
              </a:solidFill>
            </a:endParaRPr>
          </a:p>
        </p:txBody>
      </p:sp>
      <p:sp>
        <p:nvSpPr>
          <p:cNvPr id="25" name="TextBox 24"/>
          <p:cNvSpPr txBox="1"/>
          <p:nvPr/>
        </p:nvSpPr>
        <p:spPr>
          <a:xfrm>
            <a:off x="2941595" y="1783080"/>
            <a:ext cx="792205" cy="307777"/>
          </a:xfrm>
          <a:prstGeom prst="rect">
            <a:avLst/>
          </a:prstGeom>
          <a:noFill/>
        </p:spPr>
        <p:txBody>
          <a:bodyPr wrap="none" rtlCol="0">
            <a:spAutoFit/>
          </a:bodyPr>
          <a:lstStyle/>
          <a:p>
            <a:r>
              <a:rPr lang="en-US" sz="1400" dirty="0" smtClean="0"/>
              <a:t>website</a:t>
            </a:r>
            <a:endParaRPr lang="en-US" sz="1400" dirty="0"/>
          </a:p>
        </p:txBody>
      </p:sp>
      <p:sp>
        <p:nvSpPr>
          <p:cNvPr id="26" name="TextBox 25"/>
          <p:cNvSpPr txBox="1"/>
          <p:nvPr/>
        </p:nvSpPr>
        <p:spPr>
          <a:xfrm>
            <a:off x="5715150" y="1767840"/>
            <a:ext cx="1180131" cy="307777"/>
          </a:xfrm>
          <a:prstGeom prst="rect">
            <a:avLst/>
          </a:prstGeom>
          <a:noFill/>
        </p:spPr>
        <p:txBody>
          <a:bodyPr wrap="none" rtlCol="0">
            <a:spAutoFit/>
          </a:bodyPr>
          <a:lstStyle/>
          <a:p>
            <a:r>
              <a:rPr lang="en-US" sz="1400" dirty="0"/>
              <a:t>s</a:t>
            </a:r>
            <a:r>
              <a:rPr lang="en-US" sz="1400" dirty="0" smtClean="0"/>
              <a:t>ocial media</a:t>
            </a:r>
            <a:endParaRPr lang="en-US" sz="1400" dirty="0"/>
          </a:p>
        </p:txBody>
      </p:sp>
      <p:sp>
        <p:nvSpPr>
          <p:cNvPr id="27" name="TextBox 26"/>
          <p:cNvSpPr txBox="1"/>
          <p:nvPr/>
        </p:nvSpPr>
        <p:spPr>
          <a:xfrm>
            <a:off x="1066800" y="179903"/>
            <a:ext cx="2873110" cy="307777"/>
          </a:xfrm>
          <a:prstGeom prst="rect">
            <a:avLst/>
          </a:prstGeom>
          <a:noFill/>
        </p:spPr>
        <p:txBody>
          <a:bodyPr wrap="square" rtlCol="0">
            <a:spAutoFit/>
          </a:bodyPr>
          <a:lstStyle/>
          <a:p>
            <a:pPr algn="ctr"/>
            <a:r>
              <a:rPr lang="en-US" sz="1400" dirty="0"/>
              <a:t>o</a:t>
            </a:r>
            <a:r>
              <a:rPr lang="en-US" sz="1400" dirty="0" smtClean="0"/>
              <a:t>nline corporate communications</a:t>
            </a:r>
            <a:endParaRPr lang="en-US" sz="1400" dirty="0"/>
          </a:p>
        </p:txBody>
      </p:sp>
      <p:sp>
        <p:nvSpPr>
          <p:cNvPr id="28" name="Rectangle 27"/>
          <p:cNvSpPr/>
          <p:nvPr/>
        </p:nvSpPr>
        <p:spPr>
          <a:xfrm>
            <a:off x="5371431" y="3005257"/>
            <a:ext cx="186756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a:t>
            </a:r>
            <a:r>
              <a:rPr lang="en-US" sz="1400" dirty="0" smtClean="0">
                <a:solidFill>
                  <a:schemeClr val="bg1"/>
                </a:solidFill>
              </a:rPr>
              <a:t>ser engagement</a:t>
            </a:r>
            <a:endParaRPr lang="en-US" sz="1200" dirty="0">
              <a:solidFill>
                <a:schemeClr val="bg1"/>
              </a:solidFill>
            </a:endParaRPr>
          </a:p>
        </p:txBody>
      </p:sp>
    </p:spTree>
    <p:extLst>
      <p:ext uri="{BB962C8B-B14F-4D97-AF65-F5344CB8AC3E}">
        <p14:creationId xmlns:p14="http://schemas.microsoft.com/office/powerpoint/2010/main" val="339571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2220" y="671306"/>
            <a:ext cx="9244907" cy="6191554"/>
            <a:chOff x="0" y="1156394"/>
            <a:chExt cx="9170948" cy="5574716"/>
          </a:xfrm>
        </p:grpSpPr>
        <p:pic>
          <p:nvPicPr>
            <p:cNvPr id="14" name="Picture 7"/>
            <p:cNvPicPr>
              <a:picLocks noChangeAspect="1" noChangeArrowheads="1"/>
            </p:cNvPicPr>
            <p:nvPr/>
          </p:nvPicPr>
          <p:blipFill>
            <a:blip r:embed="rId3"/>
            <a:srcRect/>
            <a:stretch>
              <a:fillRect/>
            </a:stretch>
          </p:blipFill>
          <p:spPr bwMode="auto">
            <a:xfrm>
              <a:off x="0" y="1156394"/>
              <a:ext cx="9170948" cy="4558606"/>
            </a:xfrm>
            <a:prstGeom prst="rect">
              <a:avLst/>
            </a:prstGeom>
            <a:noFill/>
            <a:ln w="9525">
              <a:noFill/>
              <a:miter lim="800000"/>
              <a:headEnd/>
              <a:tailEnd/>
            </a:ln>
            <a:effectLst/>
          </p:spPr>
        </p:pic>
        <p:sp>
          <p:nvSpPr>
            <p:cNvPr id="17" name="TextBox 16"/>
            <p:cNvSpPr txBox="1"/>
            <p:nvPr/>
          </p:nvSpPr>
          <p:spPr>
            <a:xfrm>
              <a:off x="3060448" y="6523275"/>
              <a:ext cx="3048000" cy="207835"/>
            </a:xfrm>
            <a:prstGeom prst="rect">
              <a:avLst/>
            </a:prstGeom>
            <a:solidFill>
              <a:schemeClr val="bg1"/>
            </a:solidFill>
          </p:spPr>
          <p:txBody>
            <a:bodyPr wrap="square" rtlCol="0">
              <a:spAutoFit/>
            </a:bodyPr>
            <a:lstStyle/>
            <a:p>
              <a:r>
                <a:rPr lang="en-US" sz="900" dirty="0" smtClean="0"/>
                <a:t>flickr.com/photos/pochacco20</a:t>
              </a:r>
              <a:endParaRPr lang="en-US" sz="900" dirty="0"/>
            </a:p>
          </p:txBody>
        </p:sp>
      </p:grpSp>
      <p:sp>
        <p:nvSpPr>
          <p:cNvPr id="4" name="Slide Number Placeholder 3"/>
          <p:cNvSpPr>
            <a:spLocks noGrp="1"/>
          </p:cNvSpPr>
          <p:nvPr>
            <p:ph type="sldNum" sz="quarter" idx="12"/>
          </p:nvPr>
        </p:nvSpPr>
        <p:spPr/>
        <p:txBody>
          <a:bodyPr/>
          <a:lstStyle/>
          <a:p>
            <a:fld id="{E45EB8BE-20B7-40E8-9B12-854491801528}" type="slidenum">
              <a:rPr lang="en-US" smtClean="0"/>
              <a:pPr/>
              <a:t>13</a:t>
            </a:fld>
            <a:endParaRPr lang="en-US"/>
          </a:p>
        </p:txBody>
      </p:sp>
      <p:grpSp>
        <p:nvGrpSpPr>
          <p:cNvPr id="9" name="Group 8"/>
          <p:cNvGrpSpPr/>
          <p:nvPr/>
        </p:nvGrpSpPr>
        <p:grpSpPr>
          <a:xfrm>
            <a:off x="2496207" y="816252"/>
            <a:ext cx="7254240" cy="6046609"/>
            <a:chOff x="1798320" y="1219201"/>
            <a:chExt cx="7254240" cy="6046609"/>
          </a:xfrm>
        </p:grpSpPr>
        <p:pic>
          <p:nvPicPr>
            <p:cNvPr id="5123" name="Picture 3"/>
            <p:cNvPicPr>
              <a:picLocks noChangeAspect="1" noChangeArrowheads="1"/>
            </p:cNvPicPr>
            <p:nvPr/>
          </p:nvPicPr>
          <p:blipFill>
            <a:blip r:embed="rId4"/>
            <a:srcRect l="1200" r="3600" b="3609"/>
            <a:stretch>
              <a:fillRect/>
            </a:stretch>
          </p:blipFill>
          <p:spPr bwMode="auto">
            <a:xfrm>
              <a:off x="1798320" y="1219201"/>
              <a:ext cx="7254240" cy="4884421"/>
            </a:xfrm>
            <a:prstGeom prst="rect">
              <a:avLst/>
            </a:prstGeom>
            <a:noFill/>
            <a:ln w="9525">
              <a:noFill/>
              <a:miter lim="800000"/>
              <a:headEnd/>
              <a:tailEnd/>
            </a:ln>
            <a:effectLst/>
          </p:spPr>
        </p:pic>
        <p:sp>
          <p:nvSpPr>
            <p:cNvPr id="8" name="TextBox 7"/>
            <p:cNvSpPr txBox="1"/>
            <p:nvPr/>
          </p:nvSpPr>
          <p:spPr>
            <a:xfrm>
              <a:off x="5398113" y="7034978"/>
              <a:ext cx="3048000" cy="230832"/>
            </a:xfrm>
            <a:prstGeom prst="rect">
              <a:avLst/>
            </a:prstGeom>
            <a:solidFill>
              <a:schemeClr val="bg1"/>
            </a:solidFill>
          </p:spPr>
          <p:txBody>
            <a:bodyPr wrap="square" rtlCol="0">
              <a:spAutoFit/>
            </a:bodyPr>
            <a:lstStyle/>
            <a:p>
              <a:pPr algn="r"/>
              <a:r>
                <a:rPr lang="en-US" sz="900" dirty="0" smtClean="0"/>
                <a:t>flickr.com/photos/</a:t>
              </a:r>
              <a:r>
                <a:rPr lang="en-US" sz="900" dirty="0" err="1" smtClean="0"/>
                <a:t>mario_groleau</a:t>
              </a:r>
              <a:endParaRPr lang="en-US" sz="900" dirty="0"/>
            </a:p>
          </p:txBody>
        </p:sp>
      </p:grpSp>
      <p:grpSp>
        <p:nvGrpSpPr>
          <p:cNvPr id="12" name="Group 11"/>
          <p:cNvGrpSpPr/>
          <p:nvPr/>
        </p:nvGrpSpPr>
        <p:grpSpPr>
          <a:xfrm>
            <a:off x="-9861" y="422914"/>
            <a:ext cx="4146500" cy="6439947"/>
            <a:chOff x="-3354029" y="801658"/>
            <a:chExt cx="4146500" cy="6439947"/>
          </a:xfrm>
        </p:grpSpPr>
        <p:pic>
          <p:nvPicPr>
            <p:cNvPr id="5124" name="Picture 4"/>
            <p:cNvPicPr>
              <a:picLocks noChangeAspect="1" noChangeArrowheads="1"/>
            </p:cNvPicPr>
            <p:nvPr/>
          </p:nvPicPr>
          <p:blipFill>
            <a:blip r:embed="rId5"/>
            <a:srcRect/>
            <a:stretch>
              <a:fillRect/>
            </a:stretch>
          </p:blipFill>
          <p:spPr bwMode="auto">
            <a:xfrm>
              <a:off x="-3354029" y="801658"/>
              <a:ext cx="4146500" cy="5638800"/>
            </a:xfrm>
            <a:prstGeom prst="rect">
              <a:avLst/>
            </a:prstGeom>
            <a:noFill/>
            <a:ln w="9525">
              <a:noFill/>
              <a:miter lim="800000"/>
              <a:headEnd/>
              <a:tailEnd/>
            </a:ln>
            <a:effectLst>
              <a:outerShdw blurRad="50800" dist="38100" algn="l" rotWithShape="0">
                <a:prstClr val="black">
                  <a:alpha val="40000"/>
                </a:prstClr>
              </a:outerShdw>
            </a:effectLst>
          </p:spPr>
        </p:pic>
        <p:sp>
          <p:nvSpPr>
            <p:cNvPr id="11" name="TextBox 10"/>
            <p:cNvSpPr txBox="1"/>
            <p:nvPr/>
          </p:nvSpPr>
          <p:spPr>
            <a:xfrm>
              <a:off x="-3354029" y="7010773"/>
              <a:ext cx="3048000" cy="230832"/>
            </a:xfrm>
            <a:prstGeom prst="rect">
              <a:avLst/>
            </a:prstGeom>
            <a:solidFill>
              <a:schemeClr val="bg1"/>
            </a:solidFill>
          </p:spPr>
          <p:txBody>
            <a:bodyPr wrap="square" rtlCol="0">
              <a:spAutoFit/>
            </a:bodyPr>
            <a:lstStyle/>
            <a:p>
              <a:r>
                <a:rPr lang="en-US" sz="900" dirty="0" smtClean="0"/>
                <a:t>flickr.com/photos/</a:t>
              </a:r>
              <a:r>
                <a:rPr lang="en-US" sz="900" dirty="0" err="1" smtClean="0"/>
                <a:t>jurvetson</a:t>
              </a:r>
              <a:endParaRPr lang="en-US" sz="900" dirty="0"/>
            </a:p>
          </p:txBody>
        </p:sp>
      </p:grpSp>
    </p:spTree>
    <p:extLst>
      <p:ext uri="{BB962C8B-B14F-4D97-AF65-F5344CB8AC3E}">
        <p14:creationId xmlns:p14="http://schemas.microsoft.com/office/powerpoint/2010/main" val="42039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The platform</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654" b="-2166"/>
          <a:stretch/>
        </p:blipFill>
        <p:spPr bwMode="auto">
          <a:xfrm>
            <a:off x="2362200" y="990600"/>
            <a:ext cx="6553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228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The big three CMSs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3295452763"/>
              </p:ext>
            </p:extLst>
          </p:nvPr>
        </p:nvGraphicFramePr>
        <p:xfrm>
          <a:off x="225357" y="1295400"/>
          <a:ext cx="8686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36706" y="4748179"/>
            <a:ext cx="970137" cy="400110"/>
          </a:xfrm>
          <a:prstGeom prst="rect">
            <a:avLst/>
          </a:prstGeom>
          <a:noFill/>
        </p:spPr>
        <p:txBody>
          <a:bodyPr wrap="none" rtlCol="0">
            <a:spAutoFit/>
          </a:bodyPr>
          <a:lstStyle/>
          <a:p>
            <a:r>
              <a:rPr lang="en-US" sz="2000" dirty="0" smtClean="0"/>
              <a:t>Simple</a:t>
            </a:r>
            <a:endParaRPr lang="en-US" sz="2000" dirty="0"/>
          </a:p>
        </p:txBody>
      </p:sp>
      <p:sp>
        <p:nvSpPr>
          <p:cNvPr id="9" name="TextBox 8"/>
          <p:cNvSpPr txBox="1"/>
          <p:nvPr/>
        </p:nvSpPr>
        <p:spPr>
          <a:xfrm>
            <a:off x="7696200" y="4724400"/>
            <a:ext cx="1326004" cy="400110"/>
          </a:xfrm>
          <a:prstGeom prst="rect">
            <a:avLst/>
          </a:prstGeom>
          <a:noFill/>
        </p:spPr>
        <p:txBody>
          <a:bodyPr wrap="none" rtlCol="0">
            <a:spAutoFit/>
          </a:bodyPr>
          <a:lstStyle/>
          <a:p>
            <a:r>
              <a:rPr lang="en-US" sz="2000" dirty="0" smtClean="0"/>
              <a:t>Advanced</a:t>
            </a:r>
            <a:endParaRPr lang="en-US" sz="2000" dirty="0"/>
          </a:p>
        </p:txBody>
      </p:sp>
    </p:spTree>
    <p:extLst>
      <p:ext uri="{BB962C8B-B14F-4D97-AF65-F5344CB8AC3E}">
        <p14:creationId xmlns:p14="http://schemas.microsoft.com/office/powerpoint/2010/main" val="2908471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3F9D7261-0AE7-4E91-AB2D-3D7F091188A8}"/>
                                            </p:graphicEl>
                                          </p:spTgt>
                                        </p:tgtEl>
                                        <p:attrNameLst>
                                          <p:attrName>style.visibility</p:attrName>
                                        </p:attrNameLst>
                                      </p:cBhvr>
                                      <p:to>
                                        <p:strVal val="visible"/>
                                      </p:to>
                                    </p:set>
                                    <p:animEffect transition="in" filter="wipe(left)">
                                      <p:cBhvr>
                                        <p:cTn id="7" dur="500"/>
                                        <p:tgtEl>
                                          <p:spTgt spid="5">
                                            <p:graphicEl>
                                              <a:dgm id="{3F9D7261-0AE7-4E91-AB2D-3D7F091188A8}"/>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542FE967-CED2-4BB1-8CCD-72A877B3D9DF}"/>
                                            </p:graphicEl>
                                          </p:spTgt>
                                        </p:tgtEl>
                                        <p:attrNameLst>
                                          <p:attrName>style.visibility</p:attrName>
                                        </p:attrNameLst>
                                      </p:cBhvr>
                                      <p:to>
                                        <p:strVal val="visible"/>
                                      </p:to>
                                    </p:set>
                                    <p:animEffect transition="in" filter="wipe(left)">
                                      <p:cBhvr>
                                        <p:cTn id="10" dur="500"/>
                                        <p:tgtEl>
                                          <p:spTgt spid="5">
                                            <p:graphicEl>
                                              <a:dgm id="{542FE967-CED2-4BB1-8CCD-72A877B3D9D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dgm id="{74C162C8-51A2-4D65-BE71-42FB9AE14DB2}"/>
                                            </p:graphicEl>
                                          </p:spTgt>
                                        </p:tgtEl>
                                        <p:attrNameLst>
                                          <p:attrName>style.visibility</p:attrName>
                                        </p:attrNameLst>
                                      </p:cBhvr>
                                      <p:to>
                                        <p:strVal val="visible"/>
                                      </p:to>
                                    </p:set>
                                    <p:animEffect transition="in" filter="wipe(left)">
                                      <p:cBhvr>
                                        <p:cTn id="15" dur="500"/>
                                        <p:tgtEl>
                                          <p:spTgt spid="5">
                                            <p:graphicEl>
                                              <a:dgm id="{74C162C8-51A2-4D65-BE71-42FB9AE14DB2}"/>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dgm id="{93EEDE10-B8EB-486D-A94F-08A4C350B94F}"/>
                                            </p:graphicEl>
                                          </p:spTgt>
                                        </p:tgtEl>
                                        <p:attrNameLst>
                                          <p:attrName>style.visibility</p:attrName>
                                        </p:attrNameLst>
                                      </p:cBhvr>
                                      <p:to>
                                        <p:strVal val="visible"/>
                                      </p:to>
                                    </p:set>
                                    <p:animEffect transition="in" filter="wipe(left)">
                                      <p:cBhvr>
                                        <p:cTn id="18" dur="500"/>
                                        <p:tgtEl>
                                          <p:spTgt spid="5">
                                            <p:graphicEl>
                                              <a:dgm id="{93EEDE10-B8EB-486D-A94F-08A4C350B94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graphicEl>
                                              <a:dgm id="{6D5EEF66-189E-465C-A85C-75D98E9B2002}"/>
                                            </p:graphicEl>
                                          </p:spTgt>
                                        </p:tgtEl>
                                        <p:attrNameLst>
                                          <p:attrName>style.visibility</p:attrName>
                                        </p:attrNameLst>
                                      </p:cBhvr>
                                      <p:to>
                                        <p:strVal val="visible"/>
                                      </p:to>
                                    </p:set>
                                    <p:animEffect transition="in" filter="wipe(left)">
                                      <p:cBhvr>
                                        <p:cTn id="23" dur="500"/>
                                        <p:tgtEl>
                                          <p:spTgt spid="5">
                                            <p:graphicEl>
                                              <a:dgm id="{6D5EEF66-189E-465C-A85C-75D98E9B2002}"/>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graphicEl>
                                              <a:dgm id="{50D4D1BE-0267-44D4-B396-82C2DB97CB84}"/>
                                            </p:graphicEl>
                                          </p:spTgt>
                                        </p:tgtEl>
                                        <p:attrNameLst>
                                          <p:attrName>style.visibility</p:attrName>
                                        </p:attrNameLst>
                                      </p:cBhvr>
                                      <p:to>
                                        <p:strVal val="visible"/>
                                      </p:to>
                                    </p:set>
                                    <p:animEffect transition="in" filter="wipe(left)">
                                      <p:cBhvr>
                                        <p:cTn id="26" dur="500"/>
                                        <p:tgtEl>
                                          <p:spTgt spid="5">
                                            <p:graphicEl>
                                              <a:dgm id="{50D4D1BE-0267-44D4-B396-82C2DB97CB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167555"/>
            <a:ext cx="1861210" cy="129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2910" b="40986"/>
          <a:stretch/>
        </p:blipFill>
        <p:spPr bwMode="auto">
          <a:xfrm>
            <a:off x="6181838" y="6143390"/>
            <a:ext cx="1384734" cy="63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The </a:t>
            </a:r>
            <a:r>
              <a:rPr lang="en-US" sz="2400" dirty="0">
                <a:solidFill>
                  <a:srgbClr val="0069AA"/>
                </a:solidFill>
                <a:latin typeface="Tahoma" pitchFamily="34" charset="0"/>
                <a:cs typeface="Tahoma" pitchFamily="34" charset="0"/>
              </a:rPr>
              <a:t>Drupal </a:t>
            </a:r>
            <a:r>
              <a:rPr lang="en-US" sz="2400" dirty="0" smtClean="0">
                <a:solidFill>
                  <a:srgbClr val="0069AA"/>
                </a:solidFill>
                <a:latin typeface="Tahoma" pitchFamily="34" charset="0"/>
                <a:cs typeface="Tahoma" pitchFamily="34" charset="0"/>
              </a:rPr>
              <a:t>phenomenon</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5"/>
          <a:srcRect/>
          <a:stretch>
            <a:fillRect/>
          </a:stretch>
        </p:blipFill>
        <p:spPr bwMode="auto">
          <a:xfrm>
            <a:off x="7543800" y="6046787"/>
            <a:ext cx="1295400" cy="430213"/>
          </a:xfrm>
          <a:prstGeom prst="rect">
            <a:avLst/>
          </a:prstGeom>
          <a:noFill/>
          <a:ln w="9525">
            <a:noFill/>
            <a:miter lim="800000"/>
            <a:headEnd/>
            <a:tailEnd/>
          </a:ln>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40" y="3808809"/>
            <a:ext cx="1067990" cy="106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05340" y="2971799"/>
            <a:ext cx="3657600" cy="261610"/>
          </a:xfrm>
          <a:prstGeom prst="rect">
            <a:avLst/>
          </a:prstGeom>
          <a:noFill/>
        </p:spPr>
        <p:txBody>
          <a:bodyPr wrap="square" rtlCol="0">
            <a:spAutoFit/>
          </a:bodyPr>
          <a:lstStyle/>
          <a:p>
            <a:endParaRPr lang="en-US" sz="1100" dirty="0">
              <a:solidFill>
                <a:schemeClr val="accent6">
                  <a:lumMod val="50000"/>
                </a:schemeClr>
              </a:solidFill>
            </a:endParaRPr>
          </a:p>
        </p:txBody>
      </p:sp>
      <p:pic>
        <p:nvPicPr>
          <p:cNvPr id="9" name="Picture 15"/>
          <p:cNvPicPr>
            <a:picLocks noChangeAspect="1" noChangeArrowheads="1"/>
          </p:cNvPicPr>
          <p:nvPr/>
        </p:nvPicPr>
        <p:blipFill rotWithShape="1">
          <a:blip r:embed="rId7" cstate="print"/>
          <a:srcRect t="22395" b="23574"/>
          <a:stretch/>
        </p:blipFill>
        <p:spPr bwMode="auto">
          <a:xfrm>
            <a:off x="228603" y="1143000"/>
            <a:ext cx="1020812" cy="551559"/>
          </a:xfrm>
          <a:prstGeom prst="rect">
            <a:avLst/>
          </a:prstGeom>
          <a:noFill/>
          <a:ln w="9525">
            <a:noFill/>
            <a:miter lim="800000"/>
            <a:headEnd/>
            <a:tailEnd/>
          </a:ln>
          <a:effectLst/>
        </p:spPr>
      </p:pic>
      <p:pic>
        <p:nvPicPr>
          <p:cNvPr id="10" name="Picture 4"/>
          <p:cNvPicPr>
            <a:picLocks noChangeAspect="1" noChangeArrowheads="1"/>
          </p:cNvPicPr>
          <p:nvPr/>
        </p:nvPicPr>
        <p:blipFill>
          <a:blip r:embed="rId8" cstate="print"/>
          <a:srcRect/>
          <a:stretch>
            <a:fillRect/>
          </a:stretch>
        </p:blipFill>
        <p:spPr bwMode="auto">
          <a:xfrm>
            <a:off x="1328740" y="2743199"/>
            <a:ext cx="1556464" cy="1556464"/>
          </a:xfrm>
          <a:prstGeom prst="rect">
            <a:avLst/>
          </a:prstGeom>
          <a:noFill/>
          <a:ln w="9525">
            <a:noFill/>
            <a:miter lim="800000"/>
            <a:headEnd/>
            <a:tailEnd/>
          </a:ln>
          <a:effectLst/>
        </p:spPr>
      </p:pic>
      <p:pic>
        <p:nvPicPr>
          <p:cNvPr id="11" name="Picture 3"/>
          <p:cNvPicPr>
            <a:picLocks noChangeAspect="1" noChangeArrowheads="1"/>
          </p:cNvPicPr>
          <p:nvPr/>
        </p:nvPicPr>
        <p:blipFill>
          <a:blip r:embed="rId9" cstate="print"/>
          <a:srcRect/>
          <a:stretch>
            <a:fillRect/>
          </a:stretch>
        </p:blipFill>
        <p:spPr bwMode="auto">
          <a:xfrm>
            <a:off x="2518518" y="1143001"/>
            <a:ext cx="1168994" cy="617426"/>
          </a:xfrm>
          <a:prstGeom prst="rect">
            <a:avLst/>
          </a:prstGeom>
          <a:noFill/>
          <a:ln w="9525">
            <a:noFill/>
            <a:miter lim="800000"/>
            <a:headEnd/>
            <a:tailEnd/>
          </a:ln>
          <a:effectLst/>
        </p:spPr>
      </p:pic>
      <p:pic>
        <p:nvPicPr>
          <p:cNvPr id="12" name="Picture 5"/>
          <p:cNvPicPr>
            <a:picLocks noChangeAspect="1" noChangeArrowheads="1"/>
          </p:cNvPicPr>
          <p:nvPr/>
        </p:nvPicPr>
        <p:blipFill>
          <a:blip r:embed="rId10" cstate="print"/>
          <a:srcRect/>
          <a:stretch>
            <a:fillRect/>
          </a:stretch>
        </p:blipFill>
        <p:spPr bwMode="auto">
          <a:xfrm>
            <a:off x="228604" y="1904999"/>
            <a:ext cx="1210157" cy="362224"/>
          </a:xfrm>
          <a:prstGeom prst="rect">
            <a:avLst/>
          </a:prstGeom>
          <a:noFill/>
          <a:ln w="9525">
            <a:noFill/>
            <a:miter lim="800000"/>
            <a:headEnd/>
            <a:tailEnd/>
          </a:ln>
          <a:effectLst/>
        </p:spPr>
      </p:pic>
      <p:pic>
        <p:nvPicPr>
          <p:cNvPr id="13" name="Picture 7"/>
          <p:cNvPicPr>
            <a:picLocks noChangeAspect="1" noChangeArrowheads="1"/>
          </p:cNvPicPr>
          <p:nvPr/>
        </p:nvPicPr>
        <p:blipFill>
          <a:blip r:embed="rId11" cstate="print"/>
          <a:srcRect/>
          <a:stretch>
            <a:fillRect/>
          </a:stretch>
        </p:blipFill>
        <p:spPr bwMode="auto">
          <a:xfrm>
            <a:off x="4291858" y="3470364"/>
            <a:ext cx="1012578" cy="263435"/>
          </a:xfrm>
          <a:prstGeom prst="rect">
            <a:avLst/>
          </a:prstGeom>
          <a:noFill/>
          <a:ln w="9525">
            <a:noFill/>
            <a:miter lim="800000"/>
            <a:headEnd/>
            <a:tailEnd/>
          </a:ln>
          <a:effectLst/>
        </p:spPr>
      </p:pic>
      <p:pic>
        <p:nvPicPr>
          <p:cNvPr id="14" name="Picture 8"/>
          <p:cNvPicPr>
            <a:picLocks noChangeAspect="1" noChangeArrowheads="1"/>
          </p:cNvPicPr>
          <p:nvPr/>
        </p:nvPicPr>
        <p:blipFill>
          <a:blip r:embed="rId12" cstate="print"/>
          <a:srcRect/>
          <a:stretch>
            <a:fillRect/>
          </a:stretch>
        </p:blipFill>
        <p:spPr bwMode="auto">
          <a:xfrm>
            <a:off x="4042518" y="990599"/>
            <a:ext cx="1785624" cy="878796"/>
          </a:xfrm>
          <a:prstGeom prst="rect">
            <a:avLst/>
          </a:prstGeom>
          <a:noFill/>
          <a:ln w="9525">
            <a:noFill/>
            <a:miter lim="800000"/>
            <a:headEnd/>
            <a:tailEnd/>
          </a:ln>
          <a:effectLst/>
        </p:spPr>
      </p:pic>
      <p:pic>
        <p:nvPicPr>
          <p:cNvPr id="15" name="Picture 9"/>
          <p:cNvPicPr>
            <a:picLocks noChangeAspect="1" noChangeArrowheads="1"/>
          </p:cNvPicPr>
          <p:nvPr/>
        </p:nvPicPr>
        <p:blipFill>
          <a:blip r:embed="rId13" cstate="print"/>
          <a:srcRect/>
          <a:stretch>
            <a:fillRect/>
          </a:stretch>
        </p:blipFill>
        <p:spPr bwMode="auto">
          <a:xfrm>
            <a:off x="2511462" y="1904999"/>
            <a:ext cx="1484278" cy="336001"/>
          </a:xfrm>
          <a:prstGeom prst="rect">
            <a:avLst/>
          </a:prstGeom>
          <a:noFill/>
          <a:ln w="9525">
            <a:noFill/>
            <a:miter lim="800000"/>
            <a:headEnd/>
            <a:tailEnd/>
          </a:ln>
          <a:effectLst/>
        </p:spPr>
      </p:pic>
      <p:pic>
        <p:nvPicPr>
          <p:cNvPr id="16" name="Picture 10"/>
          <p:cNvPicPr>
            <a:picLocks noChangeAspect="1" noChangeArrowheads="1"/>
          </p:cNvPicPr>
          <p:nvPr/>
        </p:nvPicPr>
        <p:blipFill>
          <a:blip r:embed="rId14" cstate="print"/>
          <a:srcRect/>
          <a:stretch>
            <a:fillRect/>
          </a:stretch>
        </p:blipFill>
        <p:spPr bwMode="auto">
          <a:xfrm>
            <a:off x="4423517" y="1904999"/>
            <a:ext cx="1412680" cy="373200"/>
          </a:xfrm>
          <a:prstGeom prst="rect">
            <a:avLst/>
          </a:prstGeom>
          <a:noFill/>
          <a:ln w="9525">
            <a:noFill/>
            <a:miter lim="800000"/>
            <a:headEnd/>
            <a:tailEnd/>
          </a:ln>
          <a:effectLst/>
        </p:spPr>
      </p:pic>
      <p:pic>
        <p:nvPicPr>
          <p:cNvPr id="17" name="Picture 12"/>
          <p:cNvPicPr>
            <a:picLocks noChangeAspect="1" noChangeArrowheads="1"/>
          </p:cNvPicPr>
          <p:nvPr/>
        </p:nvPicPr>
        <p:blipFill>
          <a:blip r:embed="rId15" cstate="print"/>
          <a:srcRect/>
          <a:stretch>
            <a:fillRect/>
          </a:stretch>
        </p:blipFill>
        <p:spPr bwMode="auto">
          <a:xfrm>
            <a:off x="185743" y="2438399"/>
            <a:ext cx="1210155" cy="493941"/>
          </a:xfrm>
          <a:prstGeom prst="rect">
            <a:avLst/>
          </a:prstGeom>
          <a:noFill/>
          <a:ln w="9525">
            <a:noFill/>
            <a:miter lim="800000"/>
            <a:headEnd/>
            <a:tailEnd/>
          </a:ln>
          <a:effectLst/>
        </p:spPr>
      </p:pic>
      <p:pic>
        <p:nvPicPr>
          <p:cNvPr id="18" name="Picture 14"/>
          <p:cNvPicPr>
            <a:picLocks noChangeAspect="1" noChangeArrowheads="1"/>
          </p:cNvPicPr>
          <p:nvPr/>
        </p:nvPicPr>
        <p:blipFill>
          <a:blip r:embed="rId16" cstate="print"/>
          <a:srcRect/>
          <a:stretch>
            <a:fillRect/>
          </a:stretch>
        </p:blipFill>
        <p:spPr bwMode="auto">
          <a:xfrm>
            <a:off x="1633540" y="2438399"/>
            <a:ext cx="2058088" cy="658588"/>
          </a:xfrm>
          <a:prstGeom prst="rect">
            <a:avLst/>
          </a:prstGeom>
          <a:noFill/>
          <a:ln w="9525">
            <a:noFill/>
            <a:miter lim="800000"/>
            <a:headEnd/>
            <a:tailEnd/>
          </a:ln>
          <a:effectLst/>
        </p:spPr>
      </p:pic>
      <p:pic>
        <p:nvPicPr>
          <p:cNvPr id="19" name="Picture 15"/>
          <p:cNvPicPr>
            <a:picLocks noChangeAspect="1" noChangeArrowheads="1"/>
          </p:cNvPicPr>
          <p:nvPr/>
        </p:nvPicPr>
        <p:blipFill>
          <a:blip r:embed="rId17" cstate="print"/>
          <a:srcRect/>
          <a:stretch>
            <a:fillRect/>
          </a:stretch>
        </p:blipFill>
        <p:spPr bwMode="auto">
          <a:xfrm>
            <a:off x="4071940" y="2514599"/>
            <a:ext cx="1188480" cy="626319"/>
          </a:xfrm>
          <a:prstGeom prst="rect">
            <a:avLst/>
          </a:prstGeom>
          <a:noFill/>
          <a:ln w="9525">
            <a:noFill/>
            <a:miter lim="800000"/>
            <a:headEnd/>
            <a:tailEnd/>
          </a:ln>
          <a:effectLst/>
        </p:spPr>
      </p:pic>
      <p:pic>
        <p:nvPicPr>
          <p:cNvPr id="20" name="Picture 16"/>
          <p:cNvPicPr>
            <a:picLocks noChangeAspect="1" noChangeArrowheads="1"/>
          </p:cNvPicPr>
          <p:nvPr/>
        </p:nvPicPr>
        <p:blipFill>
          <a:blip r:embed="rId18" cstate="print"/>
          <a:srcRect/>
          <a:stretch>
            <a:fillRect/>
          </a:stretch>
        </p:blipFill>
        <p:spPr bwMode="auto">
          <a:xfrm>
            <a:off x="5595940" y="2514599"/>
            <a:ext cx="851775" cy="851775"/>
          </a:xfrm>
          <a:prstGeom prst="rect">
            <a:avLst/>
          </a:prstGeom>
          <a:noFill/>
          <a:ln w="9525">
            <a:noFill/>
            <a:miter lim="800000"/>
            <a:headEnd/>
            <a:tailEnd/>
          </a:ln>
          <a:effectLst/>
        </p:spPr>
      </p:pic>
      <p:pic>
        <p:nvPicPr>
          <p:cNvPr id="21" name="Picture 3"/>
          <p:cNvPicPr>
            <a:picLocks noChangeAspect="1" noChangeArrowheads="1"/>
          </p:cNvPicPr>
          <p:nvPr/>
        </p:nvPicPr>
        <p:blipFill>
          <a:blip r:embed="rId19" cstate="print"/>
          <a:srcRect/>
          <a:stretch>
            <a:fillRect/>
          </a:stretch>
        </p:blipFill>
        <p:spPr bwMode="auto">
          <a:xfrm>
            <a:off x="228603" y="3124199"/>
            <a:ext cx="839152" cy="839152"/>
          </a:xfrm>
          <a:prstGeom prst="rect">
            <a:avLst/>
          </a:prstGeom>
          <a:noFill/>
          <a:ln w="9525">
            <a:noFill/>
            <a:miter lim="800000"/>
            <a:headEnd/>
            <a:tailEnd/>
          </a:ln>
          <a:effectLst/>
        </p:spPr>
      </p:pic>
      <p:pic>
        <p:nvPicPr>
          <p:cNvPr id="22" name="Picture 7"/>
          <p:cNvPicPr>
            <a:picLocks noChangeAspect="1" noChangeArrowheads="1"/>
          </p:cNvPicPr>
          <p:nvPr/>
        </p:nvPicPr>
        <p:blipFill>
          <a:blip r:embed="rId20" cstate="print"/>
          <a:srcRect/>
          <a:stretch>
            <a:fillRect/>
          </a:stretch>
        </p:blipFill>
        <p:spPr bwMode="auto">
          <a:xfrm>
            <a:off x="3116024" y="3214329"/>
            <a:ext cx="1055238" cy="900470"/>
          </a:xfrm>
          <a:prstGeom prst="rect">
            <a:avLst/>
          </a:prstGeom>
          <a:noFill/>
          <a:ln w="9525">
            <a:noFill/>
            <a:miter lim="800000"/>
            <a:headEnd/>
            <a:tailEnd/>
          </a:ln>
          <a:effectLst/>
        </p:spPr>
      </p:pic>
      <p:pic>
        <p:nvPicPr>
          <p:cNvPr id="23" name="Picture 8"/>
          <p:cNvPicPr>
            <a:picLocks noChangeAspect="1" noChangeArrowheads="1"/>
          </p:cNvPicPr>
          <p:nvPr/>
        </p:nvPicPr>
        <p:blipFill>
          <a:blip r:embed="rId21" cstate="print"/>
          <a:srcRect/>
          <a:stretch>
            <a:fillRect/>
          </a:stretch>
        </p:blipFill>
        <p:spPr bwMode="auto">
          <a:xfrm>
            <a:off x="1641123" y="1255519"/>
            <a:ext cx="602017" cy="878080"/>
          </a:xfrm>
          <a:prstGeom prst="rect">
            <a:avLst/>
          </a:prstGeom>
          <a:noFill/>
          <a:ln w="9525">
            <a:noFill/>
            <a:miter lim="800000"/>
            <a:headEnd/>
            <a:tailEnd/>
          </a:ln>
          <a:effectLst/>
        </p:spPr>
      </p:pic>
      <p:pic>
        <p:nvPicPr>
          <p:cNvPr id="24" name="Picture 9"/>
          <p:cNvPicPr>
            <a:picLocks noChangeAspect="1" noChangeArrowheads="1"/>
          </p:cNvPicPr>
          <p:nvPr/>
        </p:nvPicPr>
        <p:blipFill>
          <a:blip r:embed="rId22" cstate="print"/>
          <a:srcRect/>
          <a:stretch>
            <a:fillRect/>
          </a:stretch>
        </p:blipFill>
        <p:spPr bwMode="auto">
          <a:xfrm>
            <a:off x="7827030" y="1280647"/>
            <a:ext cx="1045510" cy="707983"/>
          </a:xfrm>
          <a:prstGeom prst="rect">
            <a:avLst/>
          </a:prstGeom>
          <a:noFill/>
          <a:ln w="9525">
            <a:noFill/>
            <a:miter lim="800000"/>
            <a:headEnd/>
            <a:tailEnd/>
          </a:ln>
          <a:effectLst/>
        </p:spPr>
      </p:pic>
      <p:pic>
        <p:nvPicPr>
          <p:cNvPr id="25" name="Picture 10"/>
          <p:cNvPicPr>
            <a:picLocks noChangeAspect="1" noChangeArrowheads="1"/>
          </p:cNvPicPr>
          <p:nvPr/>
        </p:nvPicPr>
        <p:blipFill>
          <a:blip r:embed="rId23" cstate="print"/>
          <a:srcRect/>
          <a:stretch>
            <a:fillRect/>
          </a:stretch>
        </p:blipFill>
        <p:spPr bwMode="auto">
          <a:xfrm>
            <a:off x="6846735" y="2514599"/>
            <a:ext cx="922025" cy="773842"/>
          </a:xfrm>
          <a:prstGeom prst="rect">
            <a:avLst/>
          </a:prstGeom>
          <a:noFill/>
          <a:ln w="9525">
            <a:noFill/>
            <a:miter lim="800000"/>
            <a:headEnd/>
            <a:tailEnd/>
          </a:ln>
          <a:effectLst/>
        </p:spPr>
      </p:pic>
      <p:pic>
        <p:nvPicPr>
          <p:cNvPr id="26" name="Picture 12"/>
          <p:cNvPicPr>
            <a:picLocks noChangeAspect="1" noChangeArrowheads="1"/>
          </p:cNvPicPr>
          <p:nvPr/>
        </p:nvPicPr>
        <p:blipFill>
          <a:blip r:embed="rId24" cstate="print"/>
          <a:srcRect/>
          <a:stretch>
            <a:fillRect/>
          </a:stretch>
        </p:blipFill>
        <p:spPr bwMode="auto">
          <a:xfrm>
            <a:off x="6891340" y="3657599"/>
            <a:ext cx="867103" cy="838200"/>
          </a:xfrm>
          <a:prstGeom prst="rect">
            <a:avLst/>
          </a:prstGeom>
          <a:noFill/>
          <a:ln w="9525">
            <a:noFill/>
            <a:miter lim="800000"/>
            <a:headEnd/>
            <a:tailEnd/>
          </a:ln>
          <a:effectLst/>
        </p:spPr>
      </p:pic>
      <p:pic>
        <p:nvPicPr>
          <p:cNvPr id="27" name="Picture 13"/>
          <p:cNvPicPr>
            <a:picLocks noChangeAspect="1" noChangeArrowheads="1"/>
          </p:cNvPicPr>
          <p:nvPr/>
        </p:nvPicPr>
        <p:blipFill>
          <a:blip r:embed="rId25" cstate="print"/>
          <a:srcRect/>
          <a:stretch>
            <a:fillRect/>
          </a:stretch>
        </p:blipFill>
        <p:spPr bwMode="auto">
          <a:xfrm>
            <a:off x="5975773" y="1280647"/>
            <a:ext cx="1753767" cy="539621"/>
          </a:xfrm>
          <a:prstGeom prst="rect">
            <a:avLst/>
          </a:prstGeom>
          <a:noFill/>
          <a:ln w="9525">
            <a:noFill/>
            <a:miter lim="800000"/>
            <a:headEnd/>
            <a:tailEnd/>
          </a:ln>
          <a:effectLst/>
        </p:spPr>
      </p:pic>
      <p:pic>
        <p:nvPicPr>
          <p:cNvPr id="28" name="Picture 14"/>
          <p:cNvPicPr>
            <a:picLocks noChangeAspect="1" noChangeArrowheads="1"/>
          </p:cNvPicPr>
          <p:nvPr/>
        </p:nvPicPr>
        <p:blipFill>
          <a:blip r:embed="rId26" cstate="print"/>
          <a:srcRect/>
          <a:stretch>
            <a:fillRect/>
          </a:stretch>
        </p:blipFill>
        <p:spPr bwMode="auto">
          <a:xfrm>
            <a:off x="5496325" y="3352799"/>
            <a:ext cx="1351753" cy="699908"/>
          </a:xfrm>
          <a:prstGeom prst="rect">
            <a:avLst/>
          </a:prstGeom>
          <a:noFill/>
          <a:ln w="9525">
            <a:noFill/>
            <a:miter lim="800000"/>
            <a:headEnd/>
            <a:tailEnd/>
          </a:ln>
          <a:effectLst/>
        </p:spPr>
      </p:pic>
      <p:pic>
        <p:nvPicPr>
          <p:cNvPr id="29" name="Picture 16">
            <a:hlinkClick r:id="rId27"/>
          </p:cNvPr>
          <p:cNvPicPr>
            <a:picLocks noChangeAspect="1" noChangeArrowheads="1"/>
          </p:cNvPicPr>
          <p:nvPr/>
        </p:nvPicPr>
        <p:blipFill>
          <a:blip r:embed="rId28" cstate="print"/>
          <a:srcRect/>
          <a:stretch>
            <a:fillRect/>
          </a:stretch>
        </p:blipFill>
        <p:spPr bwMode="auto">
          <a:xfrm>
            <a:off x="6404718" y="1904999"/>
            <a:ext cx="1012581" cy="609195"/>
          </a:xfrm>
          <a:prstGeom prst="rect">
            <a:avLst/>
          </a:prstGeom>
          <a:noFill/>
          <a:ln w="9525">
            <a:noFill/>
            <a:miter lim="800000"/>
            <a:headEnd/>
            <a:tailEnd/>
          </a:ln>
          <a:effectLst/>
        </p:spPr>
      </p:pic>
      <p:pic>
        <p:nvPicPr>
          <p:cNvPr id="30" name="Picture 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717112" y="3663189"/>
            <a:ext cx="1384028" cy="90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883037" y="2685369"/>
            <a:ext cx="933495" cy="92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260874" y="4868475"/>
            <a:ext cx="1566379" cy="51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498051" y="4204724"/>
            <a:ext cx="1278489" cy="3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069070" y="4474599"/>
            <a:ext cx="926670" cy="92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2306" y="4699059"/>
            <a:ext cx="930775" cy="85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226721" y="4047865"/>
            <a:ext cx="1077715" cy="52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6"/>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148140" y="4825402"/>
            <a:ext cx="996266" cy="43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367340" y="4484183"/>
            <a:ext cx="1163291" cy="107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9"/>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649915" y="4163668"/>
            <a:ext cx="1165225" cy="33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0"/>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827030" y="2093653"/>
            <a:ext cx="1015605" cy="49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045150" y="4582809"/>
            <a:ext cx="903590" cy="90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2"/>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6662740" y="4763432"/>
            <a:ext cx="1172912" cy="51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10910" y="5596402"/>
            <a:ext cx="1048408" cy="104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315100" y="5607047"/>
            <a:ext cx="2184615" cy="48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244809" y="6234906"/>
            <a:ext cx="2271712" cy="45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576197" y="5470178"/>
            <a:ext cx="1301047" cy="13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77244" y="5470178"/>
            <a:ext cx="1515557" cy="113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2134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web building blocks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2523"/>
            <a:ext cx="5184648" cy="388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41936" y="990600"/>
            <a:ext cx="6102064" cy="5895728"/>
            <a:chOff x="3041936" y="990600"/>
            <a:chExt cx="6102064" cy="5895728"/>
          </a:xfrm>
        </p:grpSpPr>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204" y="990600"/>
              <a:ext cx="4421796" cy="589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041936" y="6627168"/>
              <a:ext cx="1680268" cy="230832"/>
            </a:xfrm>
            <a:prstGeom prst="rect">
              <a:avLst/>
            </a:prstGeom>
          </p:spPr>
          <p:txBody>
            <a:bodyPr wrap="none">
              <a:spAutoFit/>
            </a:bodyPr>
            <a:lstStyle/>
            <a:p>
              <a:pPr algn="r"/>
              <a:r>
                <a:rPr lang="en-US" sz="900" dirty="0"/>
                <a:t>flickr.com/photos/</a:t>
              </a:r>
              <a:r>
                <a:rPr lang="en-US" sz="900" dirty="0" err="1"/>
                <a:t>timbradshaw</a:t>
              </a:r>
              <a:endParaRPr lang="en-US" sz="900" dirty="0"/>
            </a:p>
          </p:txBody>
        </p:sp>
      </p:grpSp>
      <p:sp>
        <p:nvSpPr>
          <p:cNvPr id="10" name="Rectangle 9"/>
          <p:cNvSpPr/>
          <p:nvPr/>
        </p:nvSpPr>
        <p:spPr>
          <a:xfrm>
            <a:off x="-37174" y="5831009"/>
            <a:ext cx="1335622" cy="230832"/>
          </a:xfrm>
          <a:prstGeom prst="rect">
            <a:avLst/>
          </a:prstGeom>
        </p:spPr>
        <p:txBody>
          <a:bodyPr wrap="none">
            <a:spAutoFit/>
          </a:bodyPr>
          <a:lstStyle/>
          <a:p>
            <a:r>
              <a:rPr lang="en-US" sz="900" dirty="0"/>
              <a:t>flickr.com/photos/</a:t>
            </a:r>
            <a:r>
              <a:rPr lang="en-US" sz="900" dirty="0" err="1"/>
              <a:t>saeba</a:t>
            </a:r>
            <a:endParaRPr lang="en-US" sz="900" dirty="0"/>
          </a:p>
        </p:txBody>
      </p:sp>
    </p:spTree>
    <p:extLst>
      <p:ext uri="{BB962C8B-B14F-4D97-AF65-F5344CB8AC3E}">
        <p14:creationId xmlns:p14="http://schemas.microsoft.com/office/powerpoint/2010/main" val="2940898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The platform – open enterprise</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397427998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494259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CMS driven web development</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7" name="Content Placeholder 2"/>
          <p:cNvSpPr txBox="1">
            <a:spLocks/>
          </p:cNvSpPr>
          <p:nvPr/>
        </p:nvSpPr>
        <p:spPr>
          <a:xfrm>
            <a:off x="2362200" y="1371600"/>
            <a:ext cx="6248400" cy="4724400"/>
          </a:xfrm>
          <a:prstGeom prst="rect">
            <a:avLst/>
          </a:prstGeom>
        </p:spPr>
        <p:txBody>
          <a:bodyPr>
            <a:normAutofit/>
          </a:bodyPr>
          <a:lstStyle/>
          <a:p>
            <a:endParaRPr lang="en-US" sz="3600" dirty="0" smtClean="0"/>
          </a:p>
          <a:p>
            <a:endParaRPr lang="en-US" sz="3600" dirty="0"/>
          </a:p>
          <a:p>
            <a:r>
              <a:rPr lang="en-US" sz="3600" dirty="0" smtClean="0"/>
              <a:t>Focus shifts from “how do we build it” to “what should we build” </a:t>
            </a:r>
          </a:p>
        </p:txBody>
      </p:sp>
    </p:spTree>
    <p:extLst>
      <p:ext uri="{BB962C8B-B14F-4D97-AF65-F5344CB8AC3E}">
        <p14:creationId xmlns:p14="http://schemas.microsoft.com/office/powerpoint/2010/main" val="32112560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asthead bar"/>
          <p:cNvGrpSpPr/>
          <p:nvPr/>
        </p:nvGrpSpPr>
        <p:grpSpPr>
          <a:xfrm>
            <a:off x="228600" y="838200"/>
            <a:ext cx="8686800" cy="152400"/>
            <a:chOff x="228600" y="838200"/>
            <a:chExt cx="8686800" cy="15240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883"/>
            <a:ext cx="102741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6627168"/>
            <a:ext cx="2114681" cy="230832"/>
          </a:xfrm>
          <a:prstGeom prst="rect">
            <a:avLst/>
          </a:prstGeom>
        </p:spPr>
        <p:txBody>
          <a:bodyPr wrap="none">
            <a:spAutoFit/>
          </a:bodyPr>
          <a:lstStyle/>
          <a:p>
            <a:r>
              <a:rPr lang="en-US" sz="900" dirty="0"/>
              <a:t>flickr.com/photos/</a:t>
            </a:r>
            <a:r>
              <a:rPr lang="en-US" sz="900" dirty="0" err="1"/>
              <a:t>phossil</a:t>
            </a:r>
            <a:r>
              <a:rPr lang="en-US" sz="900" dirty="0"/>
              <a:t>/5117978738</a:t>
            </a:r>
          </a:p>
        </p:txBody>
      </p:sp>
    </p:spTree>
    <p:extLst>
      <p:ext uri="{BB962C8B-B14F-4D97-AF65-F5344CB8AC3E}">
        <p14:creationId xmlns:p14="http://schemas.microsoft.com/office/powerpoint/2010/main" val="18591038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Traditional web development </a:t>
            </a:r>
            <a:r>
              <a:rPr lang="en-US" sz="2400" dirty="0" smtClean="0">
                <a:solidFill>
                  <a:srgbClr val="0069AA"/>
                </a:solidFill>
                <a:latin typeface="Tahoma" pitchFamily="34" charset="0"/>
                <a:cs typeface="Tahoma" pitchFamily="34" charset="0"/>
              </a:rPr>
              <a:t>process</a:t>
            </a:r>
            <a:endParaRPr lang="en-US" sz="2400" dirty="0">
              <a:solidFill>
                <a:srgbClr val="0069AA"/>
              </a:solidFill>
              <a:latin typeface="Tahoma" pitchFamily="34" charset="0"/>
              <a:cs typeface="Tahoma" pitchFamily="34" charset="0"/>
            </a:endParaRPr>
          </a:p>
        </p:txBody>
      </p:sp>
      <p:grpSp>
        <p:nvGrpSpPr>
          <p:cNvPr id="6" name="Group 5"/>
          <p:cNvGrpSpPr/>
          <p:nvPr/>
        </p:nvGrpSpPr>
        <p:grpSpPr>
          <a:xfrm>
            <a:off x="2362200" y="1143000"/>
            <a:ext cx="3788745" cy="1012611"/>
            <a:chOff x="2362200" y="1143000"/>
            <a:chExt cx="3788745" cy="1012611"/>
          </a:xfrm>
        </p:grpSpPr>
        <p:sp>
          <p:nvSpPr>
            <p:cNvPr id="10" name="Freeform 9"/>
            <p:cNvSpPr/>
            <p:nvPr/>
          </p:nvSpPr>
          <p:spPr>
            <a:xfrm>
              <a:off x="2362200" y="1143000"/>
              <a:ext cx="1482056" cy="1012611"/>
            </a:xfrm>
            <a:custGeom>
              <a:avLst/>
              <a:gdLst>
                <a:gd name="connsiteX0" fmla="*/ 0 w 1604912"/>
                <a:gd name="connsiteY0" fmla="*/ 187268 h 1123386"/>
                <a:gd name="connsiteX1" fmla="*/ 187268 w 1604912"/>
                <a:gd name="connsiteY1" fmla="*/ 0 h 1123386"/>
                <a:gd name="connsiteX2" fmla="*/ 1417644 w 1604912"/>
                <a:gd name="connsiteY2" fmla="*/ 0 h 1123386"/>
                <a:gd name="connsiteX3" fmla="*/ 1604912 w 1604912"/>
                <a:gd name="connsiteY3" fmla="*/ 187268 h 1123386"/>
                <a:gd name="connsiteX4" fmla="*/ 1604912 w 1604912"/>
                <a:gd name="connsiteY4" fmla="*/ 936118 h 1123386"/>
                <a:gd name="connsiteX5" fmla="*/ 1417644 w 1604912"/>
                <a:gd name="connsiteY5" fmla="*/ 1123386 h 1123386"/>
                <a:gd name="connsiteX6" fmla="*/ 187268 w 1604912"/>
                <a:gd name="connsiteY6" fmla="*/ 1123386 h 1123386"/>
                <a:gd name="connsiteX7" fmla="*/ 0 w 1604912"/>
                <a:gd name="connsiteY7" fmla="*/ 936118 h 1123386"/>
                <a:gd name="connsiteX8" fmla="*/ 0 w 1604912"/>
                <a:gd name="connsiteY8" fmla="*/ 187268 h 112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12" h="1123386">
                  <a:moveTo>
                    <a:pt x="0" y="187268"/>
                  </a:moveTo>
                  <a:cubicBezTo>
                    <a:pt x="0" y="83843"/>
                    <a:pt x="83843" y="0"/>
                    <a:pt x="187268" y="0"/>
                  </a:cubicBezTo>
                  <a:lnTo>
                    <a:pt x="1417644" y="0"/>
                  </a:lnTo>
                  <a:cubicBezTo>
                    <a:pt x="1521069" y="0"/>
                    <a:pt x="1604912" y="83843"/>
                    <a:pt x="1604912" y="187268"/>
                  </a:cubicBezTo>
                  <a:lnTo>
                    <a:pt x="1604912" y="936118"/>
                  </a:lnTo>
                  <a:cubicBezTo>
                    <a:pt x="1604912" y="1039543"/>
                    <a:pt x="1521069" y="1123386"/>
                    <a:pt x="1417644" y="1123386"/>
                  </a:cubicBezTo>
                  <a:lnTo>
                    <a:pt x="187268" y="1123386"/>
                  </a:lnTo>
                  <a:cubicBezTo>
                    <a:pt x="83843" y="1123386"/>
                    <a:pt x="0" y="1039543"/>
                    <a:pt x="0" y="936118"/>
                  </a:cubicBezTo>
                  <a:lnTo>
                    <a:pt x="0" y="187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999" tIns="111999" rIns="111999" bIns="111999" numCol="1" spcCol="1270" anchor="ctr" anchorCtr="0">
              <a:noAutofit/>
            </a:bodyPr>
            <a:lstStyle/>
            <a:p>
              <a:pPr lvl="0" algn="ctr" defTabSz="666750">
                <a:lnSpc>
                  <a:spcPct val="90000"/>
                </a:lnSpc>
                <a:spcBef>
                  <a:spcPct val="0"/>
                </a:spcBef>
                <a:spcAft>
                  <a:spcPct val="35000"/>
                </a:spcAft>
              </a:pPr>
              <a:r>
                <a:rPr lang="en-US" sz="1500" kern="1200" dirty="0" smtClean="0"/>
                <a:t>Requirements</a:t>
              </a:r>
              <a:endParaRPr lang="en-US" sz="1500" kern="1200" dirty="0"/>
            </a:p>
          </p:txBody>
        </p:sp>
        <p:sp>
          <p:nvSpPr>
            <p:cNvPr id="11" name="Freeform 10"/>
            <p:cNvSpPr/>
            <p:nvPr/>
          </p:nvSpPr>
          <p:spPr>
            <a:xfrm>
              <a:off x="3844256" y="1239576"/>
              <a:ext cx="2306689" cy="818437"/>
            </a:xfrm>
            <a:custGeom>
              <a:avLst/>
              <a:gdLst>
                <a:gd name="connsiteX0" fmla="*/ 0 w 1167260"/>
                <a:gd name="connsiteY0" fmla="*/ 0 h 907970"/>
                <a:gd name="connsiteX1" fmla="*/ 1167260 w 1167260"/>
                <a:gd name="connsiteY1" fmla="*/ 0 h 907970"/>
                <a:gd name="connsiteX2" fmla="*/ 1167260 w 1167260"/>
                <a:gd name="connsiteY2" fmla="*/ 907970 h 907970"/>
                <a:gd name="connsiteX3" fmla="*/ 0 w 1167260"/>
                <a:gd name="connsiteY3" fmla="*/ 907970 h 907970"/>
                <a:gd name="connsiteX4" fmla="*/ 0 w 1167260"/>
                <a:gd name="connsiteY4" fmla="*/ 0 h 907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60" h="907970">
                  <a:moveTo>
                    <a:pt x="0" y="0"/>
                  </a:moveTo>
                  <a:lnTo>
                    <a:pt x="1167260" y="0"/>
                  </a:lnTo>
                  <a:lnTo>
                    <a:pt x="1167260" y="907970"/>
                  </a:lnTo>
                  <a:lnTo>
                    <a:pt x="0" y="907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1200" kern="1200" dirty="0" smtClean="0"/>
                <a:t> Concept </a:t>
              </a:r>
            </a:p>
            <a:p>
              <a:pPr marL="514350" lvl="2" indent="-57150" defTabSz="400050">
                <a:lnSpc>
                  <a:spcPct val="90000"/>
                </a:lnSpc>
                <a:spcAft>
                  <a:spcPct val="15000"/>
                </a:spcAft>
                <a:buChar char="••"/>
              </a:pPr>
              <a:r>
                <a:rPr lang="en-US" sz="1200" kern="1200" dirty="0" smtClean="0"/>
                <a:t> High-level requirements</a:t>
              </a:r>
              <a:endParaRPr lang="en-US" sz="1200" kern="1200" dirty="0"/>
            </a:p>
            <a:p>
              <a:pPr marL="57150" lvl="1" indent="-57150" algn="l" defTabSz="400050">
                <a:lnSpc>
                  <a:spcPct val="90000"/>
                </a:lnSpc>
                <a:spcBef>
                  <a:spcPct val="0"/>
                </a:spcBef>
                <a:spcAft>
                  <a:spcPct val="15000"/>
                </a:spcAft>
                <a:buChar char="••"/>
              </a:pPr>
              <a:r>
                <a:rPr lang="en-US" sz="1200" kern="1200" dirty="0" smtClean="0"/>
                <a:t> Requirements gathering </a:t>
              </a:r>
            </a:p>
            <a:p>
              <a:pPr marL="514350" lvl="2" indent="-57150" defTabSz="400050">
                <a:lnSpc>
                  <a:spcPct val="90000"/>
                </a:lnSpc>
                <a:spcAft>
                  <a:spcPct val="15000"/>
                </a:spcAft>
                <a:buChar char="••"/>
              </a:pPr>
              <a:r>
                <a:rPr lang="en-US" sz="1200" kern="1200" dirty="0" smtClean="0"/>
                <a:t> Requirements spec</a:t>
              </a:r>
              <a:endParaRPr lang="en-US" sz="1200" kern="1200" dirty="0"/>
            </a:p>
          </p:txBody>
        </p:sp>
      </p:grpSp>
      <p:grpSp>
        <p:nvGrpSpPr>
          <p:cNvPr id="7" name="Group 6"/>
          <p:cNvGrpSpPr/>
          <p:nvPr/>
        </p:nvGrpSpPr>
        <p:grpSpPr>
          <a:xfrm>
            <a:off x="2534498" y="2155113"/>
            <a:ext cx="4996102" cy="1137995"/>
            <a:chOff x="2534498" y="2155113"/>
            <a:chExt cx="4996102" cy="1137995"/>
          </a:xfrm>
        </p:grpSpPr>
        <p:sp>
          <p:nvSpPr>
            <p:cNvPr id="9" name="Bent-Up Arrow 8"/>
            <p:cNvSpPr/>
            <p:nvPr/>
          </p:nvSpPr>
          <p:spPr>
            <a:xfrm rot="5400000">
              <a:off x="2605964" y="2083647"/>
              <a:ext cx="859359" cy="100229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3590982" y="2280497"/>
              <a:ext cx="1482056" cy="1012611"/>
            </a:xfrm>
            <a:custGeom>
              <a:avLst/>
              <a:gdLst>
                <a:gd name="connsiteX0" fmla="*/ 0 w 1604912"/>
                <a:gd name="connsiteY0" fmla="*/ 187268 h 1123386"/>
                <a:gd name="connsiteX1" fmla="*/ 187268 w 1604912"/>
                <a:gd name="connsiteY1" fmla="*/ 0 h 1123386"/>
                <a:gd name="connsiteX2" fmla="*/ 1417644 w 1604912"/>
                <a:gd name="connsiteY2" fmla="*/ 0 h 1123386"/>
                <a:gd name="connsiteX3" fmla="*/ 1604912 w 1604912"/>
                <a:gd name="connsiteY3" fmla="*/ 187268 h 1123386"/>
                <a:gd name="connsiteX4" fmla="*/ 1604912 w 1604912"/>
                <a:gd name="connsiteY4" fmla="*/ 936118 h 1123386"/>
                <a:gd name="connsiteX5" fmla="*/ 1417644 w 1604912"/>
                <a:gd name="connsiteY5" fmla="*/ 1123386 h 1123386"/>
                <a:gd name="connsiteX6" fmla="*/ 187268 w 1604912"/>
                <a:gd name="connsiteY6" fmla="*/ 1123386 h 1123386"/>
                <a:gd name="connsiteX7" fmla="*/ 0 w 1604912"/>
                <a:gd name="connsiteY7" fmla="*/ 936118 h 1123386"/>
                <a:gd name="connsiteX8" fmla="*/ 0 w 1604912"/>
                <a:gd name="connsiteY8" fmla="*/ 187268 h 112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12" h="1123386">
                  <a:moveTo>
                    <a:pt x="0" y="187268"/>
                  </a:moveTo>
                  <a:cubicBezTo>
                    <a:pt x="0" y="83843"/>
                    <a:pt x="83843" y="0"/>
                    <a:pt x="187268" y="0"/>
                  </a:cubicBezTo>
                  <a:lnTo>
                    <a:pt x="1417644" y="0"/>
                  </a:lnTo>
                  <a:cubicBezTo>
                    <a:pt x="1521069" y="0"/>
                    <a:pt x="1604912" y="83843"/>
                    <a:pt x="1604912" y="187268"/>
                  </a:cubicBezTo>
                  <a:lnTo>
                    <a:pt x="1604912" y="936118"/>
                  </a:lnTo>
                  <a:cubicBezTo>
                    <a:pt x="1604912" y="1039543"/>
                    <a:pt x="1521069" y="1123386"/>
                    <a:pt x="1417644" y="1123386"/>
                  </a:cubicBezTo>
                  <a:lnTo>
                    <a:pt x="187268" y="1123386"/>
                  </a:lnTo>
                  <a:cubicBezTo>
                    <a:pt x="83843" y="1123386"/>
                    <a:pt x="0" y="1039543"/>
                    <a:pt x="0" y="936118"/>
                  </a:cubicBezTo>
                  <a:lnTo>
                    <a:pt x="0" y="187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999" tIns="111999" rIns="111999" bIns="111999" numCol="1" spcCol="1270" anchor="ctr" anchorCtr="0">
              <a:noAutofit/>
            </a:bodyPr>
            <a:lstStyle/>
            <a:p>
              <a:pPr lvl="0" algn="ctr" defTabSz="666750">
                <a:lnSpc>
                  <a:spcPct val="90000"/>
                </a:lnSpc>
                <a:spcBef>
                  <a:spcPct val="0"/>
                </a:spcBef>
                <a:spcAft>
                  <a:spcPct val="35000"/>
                </a:spcAft>
              </a:pPr>
              <a:r>
                <a:rPr lang="en-US" sz="1500" kern="1200" dirty="0" smtClean="0"/>
                <a:t>Design</a:t>
              </a:r>
              <a:endParaRPr lang="en-US" sz="1500" kern="1200" dirty="0"/>
            </a:p>
          </p:txBody>
        </p:sp>
        <p:sp>
          <p:nvSpPr>
            <p:cNvPr id="14" name="Freeform 13"/>
            <p:cNvSpPr/>
            <p:nvPr/>
          </p:nvSpPr>
          <p:spPr>
            <a:xfrm>
              <a:off x="5073037" y="2377073"/>
              <a:ext cx="2457563" cy="818437"/>
            </a:xfrm>
            <a:custGeom>
              <a:avLst/>
              <a:gdLst>
                <a:gd name="connsiteX0" fmla="*/ 0 w 1167260"/>
                <a:gd name="connsiteY0" fmla="*/ 0 h 907970"/>
                <a:gd name="connsiteX1" fmla="*/ 1167260 w 1167260"/>
                <a:gd name="connsiteY1" fmla="*/ 0 h 907970"/>
                <a:gd name="connsiteX2" fmla="*/ 1167260 w 1167260"/>
                <a:gd name="connsiteY2" fmla="*/ 907970 h 907970"/>
                <a:gd name="connsiteX3" fmla="*/ 0 w 1167260"/>
                <a:gd name="connsiteY3" fmla="*/ 907970 h 907970"/>
                <a:gd name="connsiteX4" fmla="*/ 0 w 1167260"/>
                <a:gd name="connsiteY4" fmla="*/ 0 h 907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60" h="907970">
                  <a:moveTo>
                    <a:pt x="0" y="0"/>
                  </a:moveTo>
                  <a:lnTo>
                    <a:pt x="1167260" y="0"/>
                  </a:lnTo>
                  <a:lnTo>
                    <a:pt x="1167260" y="907970"/>
                  </a:lnTo>
                  <a:lnTo>
                    <a:pt x="0" y="907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 </a:t>
              </a:r>
              <a:r>
                <a:rPr lang="en-US" sz="1200" kern="1200" dirty="0" smtClean="0"/>
                <a:t>Product (UI) Design</a:t>
              </a:r>
            </a:p>
            <a:p>
              <a:pPr marL="514350" lvl="2" indent="-57150" defTabSz="400050">
                <a:lnSpc>
                  <a:spcPct val="90000"/>
                </a:lnSpc>
                <a:spcAft>
                  <a:spcPct val="15000"/>
                </a:spcAft>
                <a:buChar char="••"/>
              </a:pPr>
              <a:r>
                <a:rPr lang="en-US" sz="1200" dirty="0"/>
                <a:t> </a:t>
              </a:r>
              <a:r>
                <a:rPr lang="en-US" sz="1200" kern="1200" dirty="0" smtClean="0"/>
                <a:t>Wireframes</a:t>
              </a:r>
              <a:endParaRPr lang="en-US" sz="1200" kern="1200" dirty="0"/>
            </a:p>
            <a:p>
              <a:pPr marL="57150" lvl="1" indent="-57150" algn="l" defTabSz="400050">
                <a:lnSpc>
                  <a:spcPct val="90000"/>
                </a:lnSpc>
                <a:spcBef>
                  <a:spcPct val="0"/>
                </a:spcBef>
                <a:spcAft>
                  <a:spcPct val="15000"/>
                </a:spcAft>
                <a:buChar char="••"/>
              </a:pPr>
              <a:r>
                <a:rPr lang="en-US" sz="1200" kern="1200" dirty="0" smtClean="0"/>
                <a:t> Detailed Design </a:t>
              </a:r>
            </a:p>
            <a:p>
              <a:pPr marL="514350" lvl="2" indent="-57150" defTabSz="400050">
                <a:lnSpc>
                  <a:spcPct val="90000"/>
                </a:lnSpc>
                <a:spcAft>
                  <a:spcPct val="15000"/>
                </a:spcAft>
                <a:buChar char="••"/>
              </a:pPr>
              <a:r>
                <a:rPr lang="en-US" sz="1200" dirty="0"/>
                <a:t> </a:t>
              </a:r>
              <a:r>
                <a:rPr lang="en-US" sz="1200" kern="1200" dirty="0" smtClean="0"/>
                <a:t>Functional specs</a:t>
              </a:r>
              <a:endParaRPr lang="en-US" sz="1200" kern="1200" dirty="0"/>
            </a:p>
          </p:txBody>
        </p:sp>
      </p:grpSp>
      <p:grpSp>
        <p:nvGrpSpPr>
          <p:cNvPr id="26" name="Group 25"/>
          <p:cNvGrpSpPr/>
          <p:nvPr/>
        </p:nvGrpSpPr>
        <p:grpSpPr>
          <a:xfrm>
            <a:off x="3763280" y="3292610"/>
            <a:ext cx="4255074" cy="1137995"/>
            <a:chOff x="3763280" y="3292610"/>
            <a:chExt cx="4255074" cy="1137995"/>
          </a:xfrm>
        </p:grpSpPr>
        <p:sp>
          <p:nvSpPr>
            <p:cNvPr id="12" name="Bent-Up Arrow 11"/>
            <p:cNvSpPr/>
            <p:nvPr/>
          </p:nvSpPr>
          <p:spPr>
            <a:xfrm rot="5400000">
              <a:off x="3834746" y="3221144"/>
              <a:ext cx="859359" cy="100229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4819764" y="3417994"/>
              <a:ext cx="1482056" cy="1012611"/>
            </a:xfrm>
            <a:custGeom>
              <a:avLst/>
              <a:gdLst>
                <a:gd name="connsiteX0" fmla="*/ 0 w 1604912"/>
                <a:gd name="connsiteY0" fmla="*/ 187268 h 1123386"/>
                <a:gd name="connsiteX1" fmla="*/ 187268 w 1604912"/>
                <a:gd name="connsiteY1" fmla="*/ 0 h 1123386"/>
                <a:gd name="connsiteX2" fmla="*/ 1417644 w 1604912"/>
                <a:gd name="connsiteY2" fmla="*/ 0 h 1123386"/>
                <a:gd name="connsiteX3" fmla="*/ 1604912 w 1604912"/>
                <a:gd name="connsiteY3" fmla="*/ 187268 h 1123386"/>
                <a:gd name="connsiteX4" fmla="*/ 1604912 w 1604912"/>
                <a:gd name="connsiteY4" fmla="*/ 936118 h 1123386"/>
                <a:gd name="connsiteX5" fmla="*/ 1417644 w 1604912"/>
                <a:gd name="connsiteY5" fmla="*/ 1123386 h 1123386"/>
                <a:gd name="connsiteX6" fmla="*/ 187268 w 1604912"/>
                <a:gd name="connsiteY6" fmla="*/ 1123386 h 1123386"/>
                <a:gd name="connsiteX7" fmla="*/ 0 w 1604912"/>
                <a:gd name="connsiteY7" fmla="*/ 936118 h 1123386"/>
                <a:gd name="connsiteX8" fmla="*/ 0 w 1604912"/>
                <a:gd name="connsiteY8" fmla="*/ 187268 h 112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12" h="1123386">
                  <a:moveTo>
                    <a:pt x="0" y="187268"/>
                  </a:moveTo>
                  <a:cubicBezTo>
                    <a:pt x="0" y="83843"/>
                    <a:pt x="83843" y="0"/>
                    <a:pt x="187268" y="0"/>
                  </a:cubicBezTo>
                  <a:lnTo>
                    <a:pt x="1417644" y="0"/>
                  </a:lnTo>
                  <a:cubicBezTo>
                    <a:pt x="1521069" y="0"/>
                    <a:pt x="1604912" y="83843"/>
                    <a:pt x="1604912" y="187268"/>
                  </a:cubicBezTo>
                  <a:lnTo>
                    <a:pt x="1604912" y="936118"/>
                  </a:lnTo>
                  <a:cubicBezTo>
                    <a:pt x="1604912" y="1039543"/>
                    <a:pt x="1521069" y="1123386"/>
                    <a:pt x="1417644" y="1123386"/>
                  </a:cubicBezTo>
                  <a:lnTo>
                    <a:pt x="187268" y="1123386"/>
                  </a:lnTo>
                  <a:cubicBezTo>
                    <a:pt x="83843" y="1123386"/>
                    <a:pt x="0" y="1039543"/>
                    <a:pt x="0" y="936118"/>
                  </a:cubicBezTo>
                  <a:lnTo>
                    <a:pt x="0" y="187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999" tIns="111999" rIns="111999" bIns="111999" numCol="1" spcCol="1270" anchor="ctr" anchorCtr="0">
              <a:noAutofit/>
            </a:bodyPr>
            <a:lstStyle/>
            <a:p>
              <a:pPr lvl="0" algn="ctr" defTabSz="666750">
                <a:lnSpc>
                  <a:spcPct val="90000"/>
                </a:lnSpc>
                <a:spcBef>
                  <a:spcPct val="0"/>
                </a:spcBef>
                <a:spcAft>
                  <a:spcPct val="35000"/>
                </a:spcAft>
              </a:pPr>
              <a:r>
                <a:rPr lang="en-US" sz="1400" kern="1200" dirty="0" smtClean="0"/>
                <a:t>Implementation</a:t>
              </a:r>
              <a:endParaRPr lang="en-US" sz="1400" kern="1200" dirty="0"/>
            </a:p>
          </p:txBody>
        </p:sp>
        <p:sp>
          <p:nvSpPr>
            <p:cNvPr id="17" name="Freeform 16"/>
            <p:cNvSpPr/>
            <p:nvPr/>
          </p:nvSpPr>
          <p:spPr>
            <a:xfrm>
              <a:off x="6301819" y="3514570"/>
              <a:ext cx="1716535" cy="818437"/>
            </a:xfrm>
            <a:custGeom>
              <a:avLst/>
              <a:gdLst>
                <a:gd name="connsiteX0" fmla="*/ 0 w 1167260"/>
                <a:gd name="connsiteY0" fmla="*/ 0 h 907970"/>
                <a:gd name="connsiteX1" fmla="*/ 1167260 w 1167260"/>
                <a:gd name="connsiteY1" fmla="*/ 0 h 907970"/>
                <a:gd name="connsiteX2" fmla="*/ 1167260 w 1167260"/>
                <a:gd name="connsiteY2" fmla="*/ 907970 h 907970"/>
                <a:gd name="connsiteX3" fmla="*/ 0 w 1167260"/>
                <a:gd name="connsiteY3" fmla="*/ 907970 h 907970"/>
                <a:gd name="connsiteX4" fmla="*/ 0 w 1167260"/>
                <a:gd name="connsiteY4" fmla="*/ 0 h 907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60" h="907970">
                  <a:moveTo>
                    <a:pt x="0" y="0"/>
                  </a:moveTo>
                  <a:lnTo>
                    <a:pt x="1167260" y="0"/>
                  </a:lnTo>
                  <a:lnTo>
                    <a:pt x="1167260" y="907970"/>
                  </a:lnTo>
                  <a:lnTo>
                    <a:pt x="0" y="907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 </a:t>
              </a:r>
              <a:r>
                <a:rPr lang="en-US" sz="1200" kern="1200" dirty="0" smtClean="0"/>
                <a:t>Creative design</a:t>
              </a:r>
              <a:endParaRPr lang="en-US" sz="1200" kern="1200" dirty="0"/>
            </a:p>
            <a:p>
              <a:pPr marL="57150" lvl="1" indent="-57150" algn="l" defTabSz="400050">
                <a:lnSpc>
                  <a:spcPct val="90000"/>
                </a:lnSpc>
                <a:spcBef>
                  <a:spcPct val="0"/>
                </a:spcBef>
                <a:spcAft>
                  <a:spcPct val="15000"/>
                </a:spcAft>
                <a:buChar char="••"/>
              </a:pPr>
              <a:r>
                <a:rPr lang="en-US" sz="1200" kern="1200" dirty="0" smtClean="0"/>
                <a:t> Content</a:t>
              </a:r>
              <a:endParaRPr lang="en-US" sz="1200" kern="1200" dirty="0"/>
            </a:p>
            <a:p>
              <a:pPr marL="57150" lvl="1" indent="-57150" algn="l" defTabSz="400050">
                <a:lnSpc>
                  <a:spcPct val="90000"/>
                </a:lnSpc>
                <a:spcBef>
                  <a:spcPct val="0"/>
                </a:spcBef>
                <a:spcAft>
                  <a:spcPct val="15000"/>
                </a:spcAft>
                <a:buChar char="••"/>
              </a:pPr>
              <a:r>
                <a:rPr lang="en-US" sz="1200" kern="1200" dirty="0" smtClean="0"/>
                <a:t> Development</a:t>
              </a:r>
              <a:endParaRPr lang="en-US" sz="1200" kern="1200" dirty="0"/>
            </a:p>
          </p:txBody>
        </p:sp>
      </p:grpSp>
      <p:grpSp>
        <p:nvGrpSpPr>
          <p:cNvPr id="27" name="Group 26"/>
          <p:cNvGrpSpPr/>
          <p:nvPr/>
        </p:nvGrpSpPr>
        <p:grpSpPr>
          <a:xfrm>
            <a:off x="4992062" y="4430107"/>
            <a:ext cx="4151938" cy="1137996"/>
            <a:chOff x="4992062" y="4430107"/>
            <a:chExt cx="4151938" cy="1137996"/>
          </a:xfrm>
        </p:grpSpPr>
        <p:sp>
          <p:nvSpPr>
            <p:cNvPr id="15" name="Bent-Up Arrow 14"/>
            <p:cNvSpPr/>
            <p:nvPr/>
          </p:nvSpPr>
          <p:spPr>
            <a:xfrm rot="5400000">
              <a:off x="5063528" y="4358641"/>
              <a:ext cx="859359" cy="100229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6048546" y="4555492"/>
              <a:ext cx="1482056" cy="1012611"/>
            </a:xfrm>
            <a:custGeom>
              <a:avLst/>
              <a:gdLst>
                <a:gd name="connsiteX0" fmla="*/ 0 w 1604912"/>
                <a:gd name="connsiteY0" fmla="*/ 187268 h 1123386"/>
                <a:gd name="connsiteX1" fmla="*/ 187268 w 1604912"/>
                <a:gd name="connsiteY1" fmla="*/ 0 h 1123386"/>
                <a:gd name="connsiteX2" fmla="*/ 1417644 w 1604912"/>
                <a:gd name="connsiteY2" fmla="*/ 0 h 1123386"/>
                <a:gd name="connsiteX3" fmla="*/ 1604912 w 1604912"/>
                <a:gd name="connsiteY3" fmla="*/ 187268 h 1123386"/>
                <a:gd name="connsiteX4" fmla="*/ 1604912 w 1604912"/>
                <a:gd name="connsiteY4" fmla="*/ 936118 h 1123386"/>
                <a:gd name="connsiteX5" fmla="*/ 1417644 w 1604912"/>
                <a:gd name="connsiteY5" fmla="*/ 1123386 h 1123386"/>
                <a:gd name="connsiteX6" fmla="*/ 187268 w 1604912"/>
                <a:gd name="connsiteY6" fmla="*/ 1123386 h 1123386"/>
                <a:gd name="connsiteX7" fmla="*/ 0 w 1604912"/>
                <a:gd name="connsiteY7" fmla="*/ 936118 h 1123386"/>
                <a:gd name="connsiteX8" fmla="*/ 0 w 1604912"/>
                <a:gd name="connsiteY8" fmla="*/ 187268 h 112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12" h="1123386">
                  <a:moveTo>
                    <a:pt x="0" y="187268"/>
                  </a:moveTo>
                  <a:cubicBezTo>
                    <a:pt x="0" y="83843"/>
                    <a:pt x="83843" y="0"/>
                    <a:pt x="187268" y="0"/>
                  </a:cubicBezTo>
                  <a:lnTo>
                    <a:pt x="1417644" y="0"/>
                  </a:lnTo>
                  <a:cubicBezTo>
                    <a:pt x="1521069" y="0"/>
                    <a:pt x="1604912" y="83843"/>
                    <a:pt x="1604912" y="187268"/>
                  </a:cubicBezTo>
                  <a:lnTo>
                    <a:pt x="1604912" y="936118"/>
                  </a:lnTo>
                  <a:cubicBezTo>
                    <a:pt x="1604912" y="1039543"/>
                    <a:pt x="1521069" y="1123386"/>
                    <a:pt x="1417644" y="1123386"/>
                  </a:cubicBezTo>
                  <a:lnTo>
                    <a:pt x="187268" y="1123386"/>
                  </a:lnTo>
                  <a:cubicBezTo>
                    <a:pt x="83843" y="1123386"/>
                    <a:pt x="0" y="1039543"/>
                    <a:pt x="0" y="936118"/>
                  </a:cubicBezTo>
                  <a:lnTo>
                    <a:pt x="0" y="187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999" tIns="111999" rIns="111999" bIns="111999" numCol="1" spcCol="1270" anchor="ctr" anchorCtr="0">
              <a:noAutofit/>
            </a:bodyPr>
            <a:lstStyle/>
            <a:p>
              <a:pPr lvl="0" algn="ctr" defTabSz="666750">
                <a:lnSpc>
                  <a:spcPct val="90000"/>
                </a:lnSpc>
                <a:spcBef>
                  <a:spcPct val="0"/>
                </a:spcBef>
                <a:spcAft>
                  <a:spcPct val="35000"/>
                </a:spcAft>
              </a:pPr>
              <a:r>
                <a:rPr lang="en-US" sz="1500" kern="1200" dirty="0" smtClean="0"/>
                <a:t>Verification</a:t>
              </a:r>
              <a:endParaRPr lang="en-US" sz="1500" kern="1200" dirty="0"/>
            </a:p>
          </p:txBody>
        </p:sp>
        <p:sp>
          <p:nvSpPr>
            <p:cNvPr id="20" name="Freeform 19"/>
            <p:cNvSpPr/>
            <p:nvPr/>
          </p:nvSpPr>
          <p:spPr>
            <a:xfrm>
              <a:off x="7530602" y="4652068"/>
              <a:ext cx="1613398" cy="818437"/>
            </a:xfrm>
            <a:custGeom>
              <a:avLst/>
              <a:gdLst>
                <a:gd name="connsiteX0" fmla="*/ 0 w 1167260"/>
                <a:gd name="connsiteY0" fmla="*/ 0 h 907970"/>
                <a:gd name="connsiteX1" fmla="*/ 1167260 w 1167260"/>
                <a:gd name="connsiteY1" fmla="*/ 0 h 907970"/>
                <a:gd name="connsiteX2" fmla="*/ 1167260 w 1167260"/>
                <a:gd name="connsiteY2" fmla="*/ 907970 h 907970"/>
                <a:gd name="connsiteX3" fmla="*/ 0 w 1167260"/>
                <a:gd name="connsiteY3" fmla="*/ 907970 h 907970"/>
                <a:gd name="connsiteX4" fmla="*/ 0 w 1167260"/>
                <a:gd name="connsiteY4" fmla="*/ 0 h 907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60" h="907970">
                  <a:moveTo>
                    <a:pt x="0" y="0"/>
                  </a:moveTo>
                  <a:lnTo>
                    <a:pt x="1167260" y="0"/>
                  </a:lnTo>
                  <a:lnTo>
                    <a:pt x="1167260" y="907970"/>
                  </a:lnTo>
                  <a:lnTo>
                    <a:pt x="0" y="907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 </a:t>
              </a:r>
              <a:r>
                <a:rPr lang="en-US" sz="1200" kern="1200" dirty="0" smtClean="0"/>
                <a:t>Unit testing</a:t>
              </a:r>
              <a:endParaRPr lang="en-US" sz="1200" kern="1200" dirty="0"/>
            </a:p>
            <a:p>
              <a:pPr marL="57150" lvl="1" indent="-57150" algn="l" defTabSz="400050">
                <a:lnSpc>
                  <a:spcPct val="90000"/>
                </a:lnSpc>
                <a:spcBef>
                  <a:spcPct val="0"/>
                </a:spcBef>
                <a:spcAft>
                  <a:spcPct val="15000"/>
                </a:spcAft>
                <a:buChar char="••"/>
              </a:pPr>
              <a:r>
                <a:rPr lang="en-US" sz="1200" kern="1200" dirty="0" smtClean="0"/>
                <a:t> Acceptance testing</a:t>
              </a:r>
              <a:endParaRPr lang="en-US" sz="1200" kern="1200" dirty="0"/>
            </a:p>
            <a:p>
              <a:pPr marL="57150" lvl="1" indent="-57150" algn="l" defTabSz="400050">
                <a:lnSpc>
                  <a:spcPct val="90000"/>
                </a:lnSpc>
                <a:spcBef>
                  <a:spcPct val="0"/>
                </a:spcBef>
                <a:spcAft>
                  <a:spcPct val="15000"/>
                </a:spcAft>
                <a:buChar char="••"/>
              </a:pPr>
              <a:r>
                <a:rPr lang="en-US" sz="1200" kern="1200" dirty="0" smtClean="0"/>
                <a:t> Beta testing</a:t>
              </a:r>
              <a:endParaRPr lang="en-US" sz="1200" kern="1200" dirty="0"/>
            </a:p>
          </p:txBody>
        </p:sp>
      </p:grpSp>
      <p:grpSp>
        <p:nvGrpSpPr>
          <p:cNvPr id="28" name="Group 27"/>
          <p:cNvGrpSpPr/>
          <p:nvPr/>
        </p:nvGrpSpPr>
        <p:grpSpPr>
          <a:xfrm>
            <a:off x="6220844" y="5567604"/>
            <a:ext cx="2538540" cy="1137996"/>
            <a:chOff x="6220844" y="5567604"/>
            <a:chExt cx="2538540" cy="1137996"/>
          </a:xfrm>
        </p:grpSpPr>
        <p:sp>
          <p:nvSpPr>
            <p:cNvPr id="18" name="Bent-Up Arrow 17"/>
            <p:cNvSpPr/>
            <p:nvPr/>
          </p:nvSpPr>
          <p:spPr>
            <a:xfrm rot="5400000">
              <a:off x="6292310" y="5496138"/>
              <a:ext cx="859359" cy="100229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Freeform 20"/>
            <p:cNvSpPr/>
            <p:nvPr/>
          </p:nvSpPr>
          <p:spPr>
            <a:xfrm>
              <a:off x="7277328" y="5692989"/>
              <a:ext cx="1482056" cy="1012611"/>
            </a:xfrm>
            <a:custGeom>
              <a:avLst/>
              <a:gdLst>
                <a:gd name="connsiteX0" fmla="*/ 0 w 1604912"/>
                <a:gd name="connsiteY0" fmla="*/ 187268 h 1123386"/>
                <a:gd name="connsiteX1" fmla="*/ 187268 w 1604912"/>
                <a:gd name="connsiteY1" fmla="*/ 0 h 1123386"/>
                <a:gd name="connsiteX2" fmla="*/ 1417644 w 1604912"/>
                <a:gd name="connsiteY2" fmla="*/ 0 h 1123386"/>
                <a:gd name="connsiteX3" fmla="*/ 1604912 w 1604912"/>
                <a:gd name="connsiteY3" fmla="*/ 187268 h 1123386"/>
                <a:gd name="connsiteX4" fmla="*/ 1604912 w 1604912"/>
                <a:gd name="connsiteY4" fmla="*/ 936118 h 1123386"/>
                <a:gd name="connsiteX5" fmla="*/ 1417644 w 1604912"/>
                <a:gd name="connsiteY5" fmla="*/ 1123386 h 1123386"/>
                <a:gd name="connsiteX6" fmla="*/ 187268 w 1604912"/>
                <a:gd name="connsiteY6" fmla="*/ 1123386 h 1123386"/>
                <a:gd name="connsiteX7" fmla="*/ 0 w 1604912"/>
                <a:gd name="connsiteY7" fmla="*/ 936118 h 1123386"/>
                <a:gd name="connsiteX8" fmla="*/ 0 w 1604912"/>
                <a:gd name="connsiteY8" fmla="*/ 187268 h 112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12" h="1123386">
                  <a:moveTo>
                    <a:pt x="0" y="187268"/>
                  </a:moveTo>
                  <a:cubicBezTo>
                    <a:pt x="0" y="83843"/>
                    <a:pt x="83843" y="0"/>
                    <a:pt x="187268" y="0"/>
                  </a:cubicBezTo>
                  <a:lnTo>
                    <a:pt x="1417644" y="0"/>
                  </a:lnTo>
                  <a:cubicBezTo>
                    <a:pt x="1521069" y="0"/>
                    <a:pt x="1604912" y="83843"/>
                    <a:pt x="1604912" y="187268"/>
                  </a:cubicBezTo>
                  <a:lnTo>
                    <a:pt x="1604912" y="936118"/>
                  </a:lnTo>
                  <a:cubicBezTo>
                    <a:pt x="1604912" y="1039543"/>
                    <a:pt x="1521069" y="1123386"/>
                    <a:pt x="1417644" y="1123386"/>
                  </a:cubicBezTo>
                  <a:lnTo>
                    <a:pt x="187268" y="1123386"/>
                  </a:lnTo>
                  <a:cubicBezTo>
                    <a:pt x="83843" y="1123386"/>
                    <a:pt x="0" y="1039543"/>
                    <a:pt x="0" y="936118"/>
                  </a:cubicBezTo>
                  <a:lnTo>
                    <a:pt x="0" y="187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999" tIns="111999" rIns="111999" bIns="111999" numCol="1" spcCol="1270" anchor="ctr" anchorCtr="0">
              <a:noAutofit/>
            </a:bodyPr>
            <a:lstStyle/>
            <a:p>
              <a:pPr lvl="0" algn="ctr" defTabSz="666750">
                <a:lnSpc>
                  <a:spcPct val="90000"/>
                </a:lnSpc>
                <a:spcBef>
                  <a:spcPct val="0"/>
                </a:spcBef>
                <a:spcAft>
                  <a:spcPct val="35000"/>
                </a:spcAft>
              </a:pPr>
              <a:r>
                <a:rPr lang="en-US" sz="1500" kern="1200" dirty="0" smtClean="0"/>
                <a:t>Maintenance</a:t>
              </a:r>
              <a:endParaRPr lang="en-US" sz="1500" kern="1200" dirty="0"/>
            </a:p>
          </p:txBody>
        </p:sp>
      </p:grpSp>
      <p:grpSp>
        <p:nvGrpSpPr>
          <p:cNvPr id="29" name="Group 28"/>
          <p:cNvGrpSpPr/>
          <p:nvPr/>
        </p:nvGrpSpPr>
        <p:grpSpPr>
          <a:xfrm>
            <a:off x="850645" y="1137498"/>
            <a:ext cx="1426024" cy="2150108"/>
            <a:chOff x="850645" y="1137498"/>
            <a:chExt cx="1426024" cy="2150108"/>
          </a:xfrm>
        </p:grpSpPr>
        <p:sp>
          <p:nvSpPr>
            <p:cNvPr id="2" name="Left Brace 1"/>
            <p:cNvSpPr/>
            <p:nvPr/>
          </p:nvSpPr>
          <p:spPr>
            <a:xfrm>
              <a:off x="1971869" y="1137498"/>
              <a:ext cx="304800" cy="215010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 name="TextBox 4"/>
            <p:cNvSpPr txBox="1"/>
            <p:nvPr/>
          </p:nvSpPr>
          <p:spPr>
            <a:xfrm>
              <a:off x="850645" y="1992868"/>
              <a:ext cx="1082348" cy="369332"/>
            </a:xfrm>
            <a:prstGeom prst="rect">
              <a:avLst/>
            </a:prstGeom>
            <a:noFill/>
          </p:spPr>
          <p:txBody>
            <a:bodyPr wrap="none" rtlCol="0">
              <a:spAutoFit/>
            </a:bodyPr>
            <a:lstStyle/>
            <a:p>
              <a:pPr algn="r"/>
              <a:r>
                <a:rPr lang="en-US" dirty="0" smtClean="0"/>
                <a:t>planning</a:t>
              </a:r>
              <a:endParaRPr lang="en-US" dirty="0"/>
            </a:p>
          </p:txBody>
        </p:sp>
      </p:grpSp>
      <p:grpSp>
        <p:nvGrpSpPr>
          <p:cNvPr id="30" name="Group 29"/>
          <p:cNvGrpSpPr/>
          <p:nvPr/>
        </p:nvGrpSpPr>
        <p:grpSpPr>
          <a:xfrm>
            <a:off x="381000" y="3412492"/>
            <a:ext cx="1905000" cy="2150108"/>
            <a:chOff x="381000" y="3412492"/>
            <a:chExt cx="1905000" cy="2150108"/>
          </a:xfrm>
        </p:grpSpPr>
        <p:sp>
          <p:nvSpPr>
            <p:cNvPr id="22" name="Left Brace 21"/>
            <p:cNvSpPr/>
            <p:nvPr/>
          </p:nvSpPr>
          <p:spPr>
            <a:xfrm>
              <a:off x="1981200" y="3412492"/>
              <a:ext cx="304800" cy="215010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3" name="TextBox 22"/>
            <p:cNvSpPr txBox="1"/>
            <p:nvPr/>
          </p:nvSpPr>
          <p:spPr>
            <a:xfrm>
              <a:off x="381000" y="4278868"/>
              <a:ext cx="1544012" cy="369332"/>
            </a:xfrm>
            <a:prstGeom prst="rect">
              <a:avLst/>
            </a:prstGeom>
            <a:noFill/>
          </p:spPr>
          <p:txBody>
            <a:bodyPr wrap="none" rtlCol="0">
              <a:spAutoFit/>
            </a:bodyPr>
            <a:lstStyle/>
            <a:p>
              <a:r>
                <a:rPr lang="en-US" dirty="0" smtClean="0"/>
                <a:t>development</a:t>
              </a:r>
              <a:endParaRPr lang="en-US" dirty="0"/>
            </a:p>
          </p:txBody>
        </p:sp>
      </p:grpSp>
      <p:grpSp>
        <p:nvGrpSpPr>
          <p:cNvPr id="31" name="Group 30"/>
          <p:cNvGrpSpPr/>
          <p:nvPr/>
        </p:nvGrpSpPr>
        <p:grpSpPr>
          <a:xfrm>
            <a:off x="1431623" y="5698492"/>
            <a:ext cx="854377" cy="1007108"/>
            <a:chOff x="1431623" y="5698492"/>
            <a:chExt cx="854377" cy="1007108"/>
          </a:xfrm>
        </p:grpSpPr>
        <p:sp>
          <p:nvSpPr>
            <p:cNvPr id="24" name="Left Brace 23"/>
            <p:cNvSpPr/>
            <p:nvPr/>
          </p:nvSpPr>
          <p:spPr>
            <a:xfrm>
              <a:off x="1981200" y="5698492"/>
              <a:ext cx="304800" cy="100710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5" name="TextBox 24"/>
            <p:cNvSpPr txBox="1"/>
            <p:nvPr/>
          </p:nvSpPr>
          <p:spPr>
            <a:xfrm>
              <a:off x="1431623" y="6000903"/>
              <a:ext cx="530915" cy="369332"/>
            </a:xfrm>
            <a:prstGeom prst="rect">
              <a:avLst/>
            </a:prstGeom>
            <a:noFill/>
          </p:spPr>
          <p:txBody>
            <a:bodyPr wrap="none" rtlCol="0">
              <a:spAutoFit/>
            </a:bodyPr>
            <a:lstStyle/>
            <a:p>
              <a:pPr algn="r"/>
              <a:r>
                <a:rPr lang="en-US" dirty="0" smtClean="0"/>
                <a:t>live</a:t>
              </a:r>
              <a:endParaRPr lang="en-US" dirty="0"/>
            </a:p>
          </p:txBody>
        </p:sp>
      </p:grpSp>
    </p:spTree>
    <p:extLst>
      <p:ext uri="{BB962C8B-B14F-4D97-AF65-F5344CB8AC3E}">
        <p14:creationId xmlns:p14="http://schemas.microsoft.com/office/powerpoint/2010/main" val="470368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Why do we plan?</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726867549"/>
              </p:ext>
            </p:extLst>
          </p:nvPr>
        </p:nvGraphicFramePr>
        <p:xfrm>
          <a:off x="2362200" y="1022130"/>
          <a:ext cx="6553200" cy="50738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p:cNvGrpSpPr/>
          <p:nvPr/>
        </p:nvGrpSpPr>
        <p:grpSpPr>
          <a:xfrm>
            <a:off x="316962" y="1295400"/>
            <a:ext cx="1819686" cy="4648199"/>
            <a:chOff x="316962" y="1295400"/>
            <a:chExt cx="1819686" cy="4648199"/>
          </a:xfrm>
        </p:grpSpPr>
        <p:grpSp>
          <p:nvGrpSpPr>
            <p:cNvPr id="9" name="Group 8"/>
            <p:cNvGrpSpPr/>
            <p:nvPr/>
          </p:nvGrpSpPr>
          <p:grpSpPr>
            <a:xfrm>
              <a:off x="316962" y="1295400"/>
              <a:ext cx="1664238" cy="4648199"/>
              <a:chOff x="316962" y="1295400"/>
              <a:chExt cx="1664238" cy="4648199"/>
            </a:xfrm>
          </p:grpSpPr>
          <p:sp>
            <p:nvSpPr>
              <p:cNvPr id="6" name="Up-Down Arrow 5"/>
              <p:cNvSpPr/>
              <p:nvPr/>
            </p:nvSpPr>
            <p:spPr>
              <a:xfrm>
                <a:off x="831631" y="1295400"/>
                <a:ext cx="609600" cy="4648199"/>
              </a:xfrm>
              <a:prstGeom prst="upDownArrow">
                <a:avLst/>
              </a:prstGeom>
              <a:solidFill>
                <a:srgbClr val="CDE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4536" y="2006025"/>
                <a:ext cx="1346844" cy="584775"/>
              </a:xfrm>
              <a:prstGeom prst="rect">
                <a:avLst/>
              </a:prstGeom>
              <a:noFill/>
            </p:spPr>
            <p:txBody>
              <a:bodyPr wrap="none" rtlCol="0">
                <a:spAutoFit/>
              </a:bodyPr>
              <a:lstStyle/>
              <a:p>
                <a:r>
                  <a:rPr lang="en-US" sz="3200" dirty="0"/>
                  <a:t>t</a:t>
                </a:r>
                <a:r>
                  <a:rPr lang="en-US" sz="3200" dirty="0" smtClean="0"/>
                  <a:t>ypical</a:t>
                </a:r>
                <a:endParaRPr lang="en-US" sz="3200" dirty="0"/>
              </a:p>
            </p:txBody>
          </p:sp>
          <p:sp>
            <p:nvSpPr>
              <p:cNvPr id="11" name="TextBox 10"/>
              <p:cNvSpPr txBox="1"/>
              <p:nvPr/>
            </p:nvSpPr>
            <p:spPr>
              <a:xfrm>
                <a:off x="316962" y="4206766"/>
                <a:ext cx="1664238" cy="1077218"/>
              </a:xfrm>
              <a:prstGeom prst="rect">
                <a:avLst/>
              </a:prstGeom>
              <a:noFill/>
            </p:spPr>
            <p:txBody>
              <a:bodyPr wrap="none" rtlCol="0">
                <a:spAutoFit/>
              </a:bodyPr>
              <a:lstStyle/>
              <a:p>
                <a:pPr algn="ctr"/>
                <a:r>
                  <a:rPr lang="en-US" sz="3200" dirty="0"/>
                  <a:t>r</a:t>
                </a:r>
                <a:r>
                  <a:rPr lang="en-US" sz="3200" dirty="0" smtClean="0"/>
                  <a:t>esults</a:t>
                </a:r>
                <a:br>
                  <a:rPr lang="en-US" sz="3200" dirty="0" smtClean="0"/>
                </a:br>
                <a:r>
                  <a:rPr lang="en-US" sz="3200" dirty="0" smtClean="0"/>
                  <a:t>oriented</a:t>
                </a:r>
                <a:endParaRPr lang="en-US" sz="3200" dirty="0"/>
              </a:p>
            </p:txBody>
          </p:sp>
        </p:grpSp>
        <p:sp>
          <p:nvSpPr>
            <p:cNvPr id="10" name="Left Brace 9"/>
            <p:cNvSpPr/>
            <p:nvPr/>
          </p:nvSpPr>
          <p:spPr>
            <a:xfrm>
              <a:off x="1791380" y="3505200"/>
              <a:ext cx="345268" cy="2438399"/>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Left Brace 13"/>
            <p:cNvSpPr/>
            <p:nvPr/>
          </p:nvSpPr>
          <p:spPr>
            <a:xfrm>
              <a:off x="1795216" y="1295400"/>
              <a:ext cx="341432" cy="2057400"/>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81898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C3DD007D-D48B-4E0B-838F-A78669B0FD7C}"/>
                                            </p:graphicEl>
                                          </p:spTgt>
                                        </p:tgtEl>
                                        <p:attrNameLst>
                                          <p:attrName>style.visibility</p:attrName>
                                        </p:attrNameLst>
                                      </p:cBhvr>
                                      <p:to>
                                        <p:strVal val="visible"/>
                                      </p:to>
                                    </p:set>
                                    <p:animEffect transition="in" filter="wipe(left)">
                                      <p:cBhvr>
                                        <p:cTn id="7" dur="500"/>
                                        <p:tgtEl>
                                          <p:spTgt spid="2">
                                            <p:graphicEl>
                                              <a:dgm id="{C3DD007D-D48B-4E0B-838F-A78669B0FD7C}"/>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7E6185F4-A92F-41EB-87E2-EE4A389500C9}"/>
                                            </p:graphicEl>
                                          </p:spTgt>
                                        </p:tgtEl>
                                        <p:attrNameLst>
                                          <p:attrName>style.visibility</p:attrName>
                                        </p:attrNameLst>
                                      </p:cBhvr>
                                      <p:to>
                                        <p:strVal val="visible"/>
                                      </p:to>
                                    </p:set>
                                    <p:animEffect transition="in" filter="wipe(left)">
                                      <p:cBhvr>
                                        <p:cTn id="10" dur="500"/>
                                        <p:tgtEl>
                                          <p:spTgt spid="2">
                                            <p:graphicEl>
                                              <a:dgm id="{7E6185F4-A92F-41EB-87E2-EE4A389500C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graphicEl>
                                              <a:dgm id="{11F11284-54F7-4CD0-80B1-FCEF271FBAE5}"/>
                                            </p:graphicEl>
                                          </p:spTgt>
                                        </p:tgtEl>
                                        <p:attrNameLst>
                                          <p:attrName>style.visibility</p:attrName>
                                        </p:attrNameLst>
                                      </p:cBhvr>
                                      <p:to>
                                        <p:strVal val="visible"/>
                                      </p:to>
                                    </p:set>
                                    <p:animEffect transition="in" filter="wipe(left)">
                                      <p:cBhvr>
                                        <p:cTn id="15" dur="500"/>
                                        <p:tgtEl>
                                          <p:spTgt spid="2">
                                            <p:graphicEl>
                                              <a:dgm id="{11F11284-54F7-4CD0-80B1-FCEF271FBAE5}"/>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graphicEl>
                                              <a:dgm id="{F05362F7-CF81-4872-8B1C-726124F1E54D}"/>
                                            </p:graphicEl>
                                          </p:spTgt>
                                        </p:tgtEl>
                                        <p:attrNameLst>
                                          <p:attrName>style.visibility</p:attrName>
                                        </p:attrNameLst>
                                      </p:cBhvr>
                                      <p:to>
                                        <p:strVal val="visible"/>
                                      </p:to>
                                    </p:set>
                                    <p:animEffect transition="in" filter="wipe(left)">
                                      <p:cBhvr>
                                        <p:cTn id="18" dur="500"/>
                                        <p:tgtEl>
                                          <p:spTgt spid="2">
                                            <p:graphicEl>
                                              <a:dgm id="{F05362F7-CF81-4872-8B1C-726124F1E54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graphicEl>
                                              <a:dgm id="{0B471CD7-99BD-4237-A1FA-D10384F688B7}"/>
                                            </p:graphicEl>
                                          </p:spTgt>
                                        </p:tgtEl>
                                        <p:attrNameLst>
                                          <p:attrName>style.visibility</p:attrName>
                                        </p:attrNameLst>
                                      </p:cBhvr>
                                      <p:to>
                                        <p:strVal val="visible"/>
                                      </p:to>
                                    </p:set>
                                    <p:animEffect transition="in" filter="wipe(left)">
                                      <p:cBhvr>
                                        <p:cTn id="23" dur="500"/>
                                        <p:tgtEl>
                                          <p:spTgt spid="2">
                                            <p:graphicEl>
                                              <a:dgm id="{0B471CD7-99BD-4237-A1FA-D10384F688B7}"/>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graphicEl>
                                              <a:dgm id="{B641F55C-AC59-4F95-A11D-EA9E442DB80D}"/>
                                            </p:graphicEl>
                                          </p:spTgt>
                                        </p:tgtEl>
                                        <p:attrNameLst>
                                          <p:attrName>style.visibility</p:attrName>
                                        </p:attrNameLst>
                                      </p:cBhvr>
                                      <p:to>
                                        <p:strVal val="visible"/>
                                      </p:to>
                                    </p:set>
                                    <p:animEffect transition="in" filter="wipe(left)">
                                      <p:cBhvr>
                                        <p:cTn id="26" dur="500"/>
                                        <p:tgtEl>
                                          <p:spTgt spid="2">
                                            <p:graphicEl>
                                              <a:dgm id="{B641F55C-AC59-4F95-A11D-EA9E442DB80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graphicEl>
                                              <a:dgm id="{2093C959-96E0-4DB1-A886-6D3F9655BBD8}"/>
                                            </p:graphicEl>
                                          </p:spTgt>
                                        </p:tgtEl>
                                        <p:attrNameLst>
                                          <p:attrName>style.visibility</p:attrName>
                                        </p:attrNameLst>
                                      </p:cBhvr>
                                      <p:to>
                                        <p:strVal val="visible"/>
                                      </p:to>
                                    </p:set>
                                    <p:animEffect transition="in" filter="wipe(left)">
                                      <p:cBhvr>
                                        <p:cTn id="31" dur="500"/>
                                        <p:tgtEl>
                                          <p:spTgt spid="2">
                                            <p:graphicEl>
                                              <a:dgm id="{2093C959-96E0-4DB1-A886-6D3F9655BBD8}"/>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graphicEl>
                                              <a:dgm id="{88C345E5-53ED-4518-8EE8-FF82DA19A1A0}"/>
                                            </p:graphicEl>
                                          </p:spTgt>
                                        </p:tgtEl>
                                        <p:attrNameLst>
                                          <p:attrName>style.visibility</p:attrName>
                                        </p:attrNameLst>
                                      </p:cBhvr>
                                      <p:to>
                                        <p:strVal val="visible"/>
                                      </p:to>
                                    </p:set>
                                    <p:animEffect transition="in" filter="wipe(left)">
                                      <p:cBhvr>
                                        <p:cTn id="34" dur="500"/>
                                        <p:tgtEl>
                                          <p:spTgt spid="2">
                                            <p:graphicEl>
                                              <a:dgm id="{88C345E5-53ED-4518-8EE8-FF82DA19A1A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Why </a:t>
            </a:r>
            <a:r>
              <a:rPr lang="en-US" sz="2400" dirty="0" smtClean="0">
                <a:solidFill>
                  <a:srgbClr val="0069AA"/>
                </a:solidFill>
                <a:latin typeface="Tahoma" pitchFamily="34" charset="0"/>
                <a:cs typeface="Tahoma" pitchFamily="34" charset="0"/>
              </a:rPr>
              <a:t>should </a:t>
            </a:r>
            <a:r>
              <a:rPr lang="en-US" sz="2400" dirty="0">
                <a:solidFill>
                  <a:srgbClr val="0069AA"/>
                </a:solidFill>
                <a:latin typeface="Tahoma" pitchFamily="34" charset="0"/>
                <a:cs typeface="Tahoma" pitchFamily="34" charset="0"/>
              </a:rPr>
              <a:t>we plan?</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69353"/>
            <a:ext cx="6584547" cy="363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Oval 31"/>
          <p:cNvSpPr/>
          <p:nvPr/>
        </p:nvSpPr>
        <p:spPr>
          <a:xfrm>
            <a:off x="3886200" y="4444610"/>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TextBox 35"/>
          <p:cNvSpPr txBox="1"/>
          <p:nvPr/>
        </p:nvSpPr>
        <p:spPr>
          <a:xfrm>
            <a:off x="4056452" y="4615934"/>
            <a:ext cx="1063067" cy="369332"/>
          </a:xfrm>
          <a:prstGeom prst="rect">
            <a:avLst/>
          </a:prstGeom>
          <a:noFill/>
        </p:spPr>
        <p:txBody>
          <a:bodyPr wrap="square" rtlCol="0">
            <a:spAutoFit/>
          </a:bodyPr>
          <a:lstStyle/>
          <a:p>
            <a:r>
              <a:rPr lang="en-US" dirty="0" smtClean="0"/>
              <a:t>certainty</a:t>
            </a:r>
            <a:endParaRPr lang="en-US" dirty="0"/>
          </a:p>
        </p:txBody>
      </p:sp>
      <p:sp>
        <p:nvSpPr>
          <p:cNvPr id="37" name="TextBox 36"/>
          <p:cNvSpPr txBox="1"/>
          <p:nvPr/>
        </p:nvSpPr>
        <p:spPr>
          <a:xfrm>
            <a:off x="5620139" y="4081930"/>
            <a:ext cx="1385599" cy="646331"/>
          </a:xfrm>
          <a:prstGeom prst="rect">
            <a:avLst/>
          </a:prstGeom>
          <a:noFill/>
        </p:spPr>
        <p:txBody>
          <a:bodyPr wrap="square" rtlCol="0">
            <a:spAutoFit/>
          </a:bodyPr>
          <a:lstStyle/>
          <a:p>
            <a:r>
              <a:rPr lang="en-US" dirty="0"/>
              <a:t>s</a:t>
            </a:r>
            <a:r>
              <a:rPr lang="en-US" dirty="0" smtClean="0"/>
              <a:t>takeholder</a:t>
            </a:r>
          </a:p>
          <a:p>
            <a:r>
              <a:rPr lang="en-US" dirty="0" smtClean="0"/>
              <a:t>utility</a:t>
            </a:r>
            <a:endParaRPr lang="en-US" dirty="0"/>
          </a:p>
        </p:txBody>
      </p:sp>
      <p:sp>
        <p:nvSpPr>
          <p:cNvPr id="38" name="TextBox 37"/>
          <p:cNvSpPr txBox="1"/>
          <p:nvPr/>
        </p:nvSpPr>
        <p:spPr>
          <a:xfrm>
            <a:off x="7246928" y="2935069"/>
            <a:ext cx="1321093" cy="646331"/>
          </a:xfrm>
          <a:prstGeom prst="rect">
            <a:avLst/>
          </a:prstGeom>
          <a:noFill/>
        </p:spPr>
        <p:txBody>
          <a:bodyPr wrap="square" rtlCol="0">
            <a:spAutoFit/>
          </a:bodyPr>
          <a:lstStyle/>
          <a:p>
            <a:r>
              <a:rPr lang="en-US" dirty="0" smtClean="0"/>
              <a:t>user</a:t>
            </a:r>
            <a:br>
              <a:rPr lang="en-US" dirty="0" smtClean="0"/>
            </a:br>
            <a:r>
              <a:rPr lang="en-US" dirty="0" smtClean="0"/>
              <a:t>experience</a:t>
            </a:r>
            <a:endParaRPr lang="en-US" dirty="0"/>
          </a:p>
        </p:txBody>
      </p:sp>
      <p:sp>
        <p:nvSpPr>
          <p:cNvPr id="39" name="TextBox 38"/>
          <p:cNvSpPr txBox="1"/>
          <p:nvPr/>
        </p:nvSpPr>
        <p:spPr>
          <a:xfrm>
            <a:off x="7772400" y="2438400"/>
            <a:ext cx="908251" cy="369332"/>
          </a:xfrm>
          <a:prstGeom prst="rect">
            <a:avLst/>
          </a:prstGeom>
          <a:noFill/>
        </p:spPr>
        <p:txBody>
          <a:bodyPr wrap="square" rtlCol="0">
            <a:spAutoFit/>
          </a:bodyPr>
          <a:lstStyle/>
          <a:p>
            <a:r>
              <a:rPr lang="en-US" dirty="0" smtClean="0"/>
              <a:t>returns</a:t>
            </a:r>
            <a:endParaRPr lang="en-US" dirty="0"/>
          </a:p>
        </p:txBody>
      </p:sp>
      <p:sp>
        <p:nvSpPr>
          <p:cNvPr id="2" name="Left Arrow 1"/>
          <p:cNvSpPr/>
          <p:nvPr/>
        </p:nvSpPr>
        <p:spPr>
          <a:xfrm>
            <a:off x="2438400" y="5410200"/>
            <a:ext cx="6477000" cy="381000"/>
          </a:xfrm>
          <a:prstGeom prst="leftArrow">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
        <p:nvSpPr>
          <p:cNvPr id="40" name="Oval 39"/>
          <p:cNvSpPr/>
          <p:nvPr/>
        </p:nvSpPr>
        <p:spPr>
          <a:xfrm>
            <a:off x="5419531" y="5467738"/>
            <a:ext cx="274320" cy="27432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TextBox 40"/>
          <p:cNvSpPr txBox="1"/>
          <p:nvPr/>
        </p:nvSpPr>
        <p:spPr>
          <a:xfrm>
            <a:off x="5673135" y="5714537"/>
            <a:ext cx="1063067" cy="369332"/>
          </a:xfrm>
          <a:prstGeom prst="rect">
            <a:avLst/>
          </a:prstGeom>
          <a:noFill/>
        </p:spPr>
        <p:txBody>
          <a:bodyPr wrap="square" rtlCol="0">
            <a:spAutoFit/>
          </a:bodyPr>
          <a:lstStyle/>
          <a:p>
            <a:r>
              <a:rPr lang="en-US" dirty="0" smtClean="0"/>
              <a:t>waste</a:t>
            </a:r>
            <a:endParaRPr lang="en-US" dirty="0"/>
          </a:p>
        </p:txBody>
      </p:sp>
      <p:sp>
        <p:nvSpPr>
          <p:cNvPr id="42" name="Oval 41"/>
          <p:cNvSpPr/>
          <p:nvPr/>
        </p:nvSpPr>
        <p:spPr>
          <a:xfrm>
            <a:off x="5385129" y="3876869"/>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val 42"/>
          <p:cNvSpPr/>
          <p:nvPr/>
        </p:nvSpPr>
        <p:spPr>
          <a:xfrm>
            <a:off x="7057055" y="2700260"/>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7600499" y="2165098"/>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p:nvPr/>
        </p:nvSpPr>
        <p:spPr>
          <a:xfrm>
            <a:off x="228600" y="2083475"/>
            <a:ext cx="2057400" cy="1754326"/>
          </a:xfrm>
          <a:prstGeom prst="rect">
            <a:avLst/>
          </a:prstGeom>
          <a:noFill/>
        </p:spPr>
        <p:txBody>
          <a:bodyPr wrap="square" rtlCol="0">
            <a:spAutoFit/>
          </a:bodyPr>
          <a:lstStyle/>
          <a:p>
            <a:pPr marL="342900" indent="-342900">
              <a:buFontTx/>
              <a:buAutoNum type="arabicPeriod"/>
            </a:pPr>
            <a:r>
              <a:rPr lang="en-US" dirty="0"/>
              <a:t>Maximize organizational </a:t>
            </a:r>
            <a:r>
              <a:rPr lang="en-US" dirty="0" smtClean="0"/>
              <a:t>returns</a:t>
            </a:r>
          </a:p>
          <a:p>
            <a:pPr marL="342900" indent="-342900">
              <a:buAutoNum type="arabicPeriod"/>
            </a:pPr>
            <a:r>
              <a:rPr lang="en-US" dirty="0" smtClean="0"/>
              <a:t>Optimize user experience</a:t>
            </a:r>
          </a:p>
          <a:p>
            <a:pPr marL="342900" indent="-342900">
              <a:buAutoNum type="arabicPeriod"/>
            </a:pPr>
            <a:r>
              <a:rPr lang="en-US" dirty="0" smtClean="0"/>
              <a:t>Reduce waste</a:t>
            </a:r>
            <a:endParaRPr lang="en-US" dirty="0"/>
          </a:p>
        </p:txBody>
      </p:sp>
    </p:spTree>
    <p:extLst>
      <p:ext uri="{BB962C8B-B14F-4D97-AF65-F5344CB8AC3E}">
        <p14:creationId xmlns:p14="http://schemas.microsoft.com/office/powerpoint/2010/main" val="416922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right)">
                                      <p:cBhvr>
                                        <p:cTn id="10" dur="500"/>
                                        <p:tgtEl>
                                          <p:spTgt spid="4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Big Design Up Front</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69353"/>
            <a:ext cx="6584547" cy="363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Oval 31"/>
          <p:cNvSpPr/>
          <p:nvPr/>
        </p:nvSpPr>
        <p:spPr>
          <a:xfrm>
            <a:off x="3566160" y="4116977"/>
            <a:ext cx="914400" cy="91440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TextBox 35"/>
          <p:cNvSpPr txBox="1"/>
          <p:nvPr/>
        </p:nvSpPr>
        <p:spPr>
          <a:xfrm>
            <a:off x="4338735" y="4725542"/>
            <a:ext cx="1063067" cy="369332"/>
          </a:xfrm>
          <a:prstGeom prst="rect">
            <a:avLst/>
          </a:prstGeom>
          <a:noFill/>
        </p:spPr>
        <p:txBody>
          <a:bodyPr wrap="square" rtlCol="0">
            <a:spAutoFit/>
          </a:bodyPr>
          <a:lstStyle/>
          <a:p>
            <a:r>
              <a:rPr lang="en-US" dirty="0" smtClean="0"/>
              <a:t>certainty</a:t>
            </a:r>
            <a:endParaRPr lang="en-US" dirty="0"/>
          </a:p>
        </p:txBody>
      </p:sp>
      <p:sp>
        <p:nvSpPr>
          <p:cNvPr id="37" name="TextBox 36"/>
          <p:cNvSpPr txBox="1"/>
          <p:nvPr/>
        </p:nvSpPr>
        <p:spPr>
          <a:xfrm>
            <a:off x="5861642" y="4081930"/>
            <a:ext cx="1385599" cy="646331"/>
          </a:xfrm>
          <a:prstGeom prst="rect">
            <a:avLst/>
          </a:prstGeom>
          <a:noFill/>
        </p:spPr>
        <p:txBody>
          <a:bodyPr wrap="square" rtlCol="0">
            <a:spAutoFit/>
          </a:bodyPr>
          <a:lstStyle/>
          <a:p>
            <a:r>
              <a:rPr lang="en-US" dirty="0"/>
              <a:t>s</a:t>
            </a:r>
            <a:r>
              <a:rPr lang="en-US" dirty="0" smtClean="0"/>
              <a:t>takeholder</a:t>
            </a:r>
          </a:p>
          <a:p>
            <a:r>
              <a:rPr lang="en-US" dirty="0" smtClean="0"/>
              <a:t>utility</a:t>
            </a:r>
            <a:endParaRPr lang="en-US" dirty="0"/>
          </a:p>
        </p:txBody>
      </p:sp>
      <p:sp>
        <p:nvSpPr>
          <p:cNvPr id="38" name="TextBox 37"/>
          <p:cNvSpPr txBox="1"/>
          <p:nvPr/>
        </p:nvSpPr>
        <p:spPr>
          <a:xfrm>
            <a:off x="7530953" y="2940326"/>
            <a:ext cx="1321093" cy="646331"/>
          </a:xfrm>
          <a:prstGeom prst="rect">
            <a:avLst/>
          </a:prstGeom>
          <a:noFill/>
        </p:spPr>
        <p:txBody>
          <a:bodyPr wrap="square" rtlCol="0">
            <a:spAutoFit/>
          </a:bodyPr>
          <a:lstStyle/>
          <a:p>
            <a:r>
              <a:rPr lang="en-US" dirty="0" smtClean="0"/>
              <a:t>user</a:t>
            </a:r>
            <a:br>
              <a:rPr lang="en-US" dirty="0" smtClean="0"/>
            </a:br>
            <a:r>
              <a:rPr lang="en-US" dirty="0" smtClean="0"/>
              <a:t>experience</a:t>
            </a:r>
            <a:endParaRPr lang="en-US" dirty="0"/>
          </a:p>
        </p:txBody>
      </p:sp>
      <p:sp>
        <p:nvSpPr>
          <p:cNvPr id="39" name="TextBox 38"/>
          <p:cNvSpPr txBox="1"/>
          <p:nvPr/>
        </p:nvSpPr>
        <p:spPr>
          <a:xfrm>
            <a:off x="7772400" y="2438400"/>
            <a:ext cx="908251" cy="369332"/>
          </a:xfrm>
          <a:prstGeom prst="rect">
            <a:avLst/>
          </a:prstGeom>
          <a:noFill/>
        </p:spPr>
        <p:txBody>
          <a:bodyPr wrap="square" rtlCol="0">
            <a:spAutoFit/>
          </a:bodyPr>
          <a:lstStyle/>
          <a:p>
            <a:r>
              <a:rPr lang="en-US" dirty="0" smtClean="0"/>
              <a:t>returns</a:t>
            </a:r>
            <a:endParaRPr lang="en-US" dirty="0"/>
          </a:p>
        </p:txBody>
      </p:sp>
      <p:sp>
        <p:nvSpPr>
          <p:cNvPr id="2" name="Left Arrow 1"/>
          <p:cNvSpPr/>
          <p:nvPr/>
        </p:nvSpPr>
        <p:spPr>
          <a:xfrm>
            <a:off x="2438400" y="5410200"/>
            <a:ext cx="6477000" cy="381000"/>
          </a:xfrm>
          <a:prstGeom prst="leftArrow">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
        <p:nvSpPr>
          <p:cNvPr id="40" name="Oval 39"/>
          <p:cNvSpPr/>
          <p:nvPr/>
        </p:nvSpPr>
        <p:spPr>
          <a:xfrm>
            <a:off x="5099491" y="5143500"/>
            <a:ext cx="914400" cy="91440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TextBox 40"/>
          <p:cNvSpPr txBox="1"/>
          <p:nvPr/>
        </p:nvSpPr>
        <p:spPr>
          <a:xfrm>
            <a:off x="6003319" y="5703341"/>
            <a:ext cx="1063067" cy="369332"/>
          </a:xfrm>
          <a:prstGeom prst="rect">
            <a:avLst/>
          </a:prstGeom>
          <a:noFill/>
        </p:spPr>
        <p:txBody>
          <a:bodyPr wrap="square" rtlCol="0">
            <a:spAutoFit/>
          </a:bodyPr>
          <a:lstStyle/>
          <a:p>
            <a:r>
              <a:rPr lang="en-US" dirty="0" smtClean="0"/>
              <a:t>waste</a:t>
            </a:r>
            <a:endParaRPr lang="en-US" dirty="0"/>
          </a:p>
        </p:txBody>
      </p:sp>
      <p:sp>
        <p:nvSpPr>
          <p:cNvPr id="42" name="Oval 41"/>
          <p:cNvSpPr/>
          <p:nvPr/>
        </p:nvSpPr>
        <p:spPr>
          <a:xfrm>
            <a:off x="5065089" y="3556829"/>
            <a:ext cx="914400" cy="91440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val 42"/>
          <p:cNvSpPr/>
          <p:nvPr/>
        </p:nvSpPr>
        <p:spPr>
          <a:xfrm>
            <a:off x="6737015" y="2380220"/>
            <a:ext cx="914400" cy="91440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7600499" y="2239746"/>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p:nvPr/>
        </p:nvSpPr>
        <p:spPr>
          <a:xfrm>
            <a:off x="228600" y="1181432"/>
            <a:ext cx="2057400" cy="584775"/>
          </a:xfrm>
          <a:prstGeom prst="rect">
            <a:avLst/>
          </a:prstGeom>
          <a:noFill/>
        </p:spPr>
        <p:txBody>
          <a:bodyPr wrap="square" rtlCol="0">
            <a:spAutoFit/>
          </a:bodyPr>
          <a:lstStyle/>
          <a:p>
            <a:r>
              <a:rPr lang="en-US" sz="3200" b="1" dirty="0" smtClean="0"/>
              <a:t>6 months</a:t>
            </a:r>
            <a:endParaRPr lang="en-US" sz="3200" b="1" dirty="0"/>
          </a:p>
        </p:txBody>
      </p:sp>
      <p:grpSp>
        <p:nvGrpSpPr>
          <p:cNvPr id="7" name="Group 6"/>
          <p:cNvGrpSpPr/>
          <p:nvPr/>
        </p:nvGrpSpPr>
        <p:grpSpPr>
          <a:xfrm>
            <a:off x="342900" y="2590800"/>
            <a:ext cx="1828800" cy="1828800"/>
            <a:chOff x="342900" y="2590800"/>
            <a:chExt cx="1828800" cy="1828800"/>
          </a:xfrm>
        </p:grpSpPr>
        <p:sp>
          <p:nvSpPr>
            <p:cNvPr id="24" name="Oval 23"/>
            <p:cNvSpPr/>
            <p:nvPr/>
          </p:nvSpPr>
          <p:spPr>
            <a:xfrm>
              <a:off x="342900" y="2590800"/>
              <a:ext cx="1828800" cy="182880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xtBox 4"/>
            <p:cNvSpPr txBox="1"/>
            <p:nvPr/>
          </p:nvSpPr>
          <p:spPr>
            <a:xfrm>
              <a:off x="929325" y="2949266"/>
              <a:ext cx="655949" cy="1107996"/>
            </a:xfrm>
            <a:prstGeom prst="rect">
              <a:avLst/>
            </a:prstGeom>
            <a:noFill/>
          </p:spPr>
          <p:txBody>
            <a:bodyPr wrap="none" rtlCol="0">
              <a:spAutoFit/>
            </a:bodyPr>
            <a:lstStyle/>
            <a:p>
              <a:r>
                <a:rPr lang="en-US" sz="6600" dirty="0" smtClean="0">
                  <a:solidFill>
                    <a:schemeClr val="bg1"/>
                  </a:solidFill>
                </a:rPr>
                <a:t>$</a:t>
              </a:r>
              <a:endParaRPr lang="en-US" sz="6600" dirty="0">
                <a:solidFill>
                  <a:schemeClr val="bg1"/>
                </a:solidFill>
              </a:endParaRPr>
            </a:p>
          </p:txBody>
        </p:sp>
      </p:grpSp>
    </p:spTree>
    <p:extLst>
      <p:ext uri="{BB962C8B-B14F-4D97-AF65-F5344CB8AC3E}">
        <p14:creationId xmlns:p14="http://schemas.microsoft.com/office/powerpoint/2010/main" val="340570996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Mid Design Up Front</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69353"/>
            <a:ext cx="6584547" cy="363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Oval 31"/>
          <p:cNvSpPr/>
          <p:nvPr/>
        </p:nvSpPr>
        <p:spPr>
          <a:xfrm>
            <a:off x="3746553" y="4300167"/>
            <a:ext cx="548640" cy="54864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TextBox 35"/>
          <p:cNvSpPr txBox="1"/>
          <p:nvPr/>
        </p:nvSpPr>
        <p:spPr>
          <a:xfrm>
            <a:off x="4179311" y="4725542"/>
            <a:ext cx="1063067" cy="369332"/>
          </a:xfrm>
          <a:prstGeom prst="rect">
            <a:avLst/>
          </a:prstGeom>
          <a:noFill/>
        </p:spPr>
        <p:txBody>
          <a:bodyPr wrap="square" rtlCol="0">
            <a:spAutoFit/>
          </a:bodyPr>
          <a:lstStyle/>
          <a:p>
            <a:r>
              <a:rPr lang="en-US" dirty="0" smtClean="0"/>
              <a:t>certainty</a:t>
            </a:r>
            <a:endParaRPr lang="en-US" dirty="0"/>
          </a:p>
        </p:txBody>
      </p:sp>
      <p:sp>
        <p:nvSpPr>
          <p:cNvPr id="37" name="TextBox 36"/>
          <p:cNvSpPr txBox="1"/>
          <p:nvPr/>
        </p:nvSpPr>
        <p:spPr>
          <a:xfrm>
            <a:off x="5680787" y="4081930"/>
            <a:ext cx="1385599" cy="646331"/>
          </a:xfrm>
          <a:prstGeom prst="rect">
            <a:avLst/>
          </a:prstGeom>
          <a:noFill/>
        </p:spPr>
        <p:txBody>
          <a:bodyPr wrap="square" rtlCol="0">
            <a:spAutoFit/>
          </a:bodyPr>
          <a:lstStyle/>
          <a:p>
            <a:r>
              <a:rPr lang="en-US" dirty="0"/>
              <a:t>s</a:t>
            </a:r>
            <a:r>
              <a:rPr lang="en-US" dirty="0" smtClean="0"/>
              <a:t>takeholder</a:t>
            </a:r>
          </a:p>
          <a:p>
            <a:r>
              <a:rPr lang="en-US" dirty="0" smtClean="0"/>
              <a:t>utility</a:t>
            </a:r>
            <a:endParaRPr lang="en-US" dirty="0"/>
          </a:p>
        </p:txBody>
      </p:sp>
      <p:sp>
        <p:nvSpPr>
          <p:cNvPr id="38" name="TextBox 37"/>
          <p:cNvSpPr txBox="1"/>
          <p:nvPr/>
        </p:nvSpPr>
        <p:spPr>
          <a:xfrm>
            <a:off x="7247241" y="2940326"/>
            <a:ext cx="1321093" cy="646331"/>
          </a:xfrm>
          <a:prstGeom prst="rect">
            <a:avLst/>
          </a:prstGeom>
          <a:noFill/>
        </p:spPr>
        <p:txBody>
          <a:bodyPr wrap="square" rtlCol="0">
            <a:spAutoFit/>
          </a:bodyPr>
          <a:lstStyle/>
          <a:p>
            <a:r>
              <a:rPr lang="en-US" dirty="0" smtClean="0"/>
              <a:t>user</a:t>
            </a:r>
            <a:br>
              <a:rPr lang="en-US" dirty="0" smtClean="0"/>
            </a:br>
            <a:r>
              <a:rPr lang="en-US" dirty="0" smtClean="0"/>
              <a:t>experience</a:t>
            </a:r>
            <a:endParaRPr lang="en-US" dirty="0"/>
          </a:p>
        </p:txBody>
      </p:sp>
      <p:sp>
        <p:nvSpPr>
          <p:cNvPr id="39" name="TextBox 38"/>
          <p:cNvSpPr txBox="1"/>
          <p:nvPr/>
        </p:nvSpPr>
        <p:spPr>
          <a:xfrm>
            <a:off x="7772400" y="2438400"/>
            <a:ext cx="908251" cy="369332"/>
          </a:xfrm>
          <a:prstGeom prst="rect">
            <a:avLst/>
          </a:prstGeom>
          <a:noFill/>
        </p:spPr>
        <p:txBody>
          <a:bodyPr wrap="square" rtlCol="0">
            <a:spAutoFit/>
          </a:bodyPr>
          <a:lstStyle/>
          <a:p>
            <a:r>
              <a:rPr lang="en-US" dirty="0" smtClean="0"/>
              <a:t>returns</a:t>
            </a:r>
            <a:endParaRPr lang="en-US" dirty="0"/>
          </a:p>
        </p:txBody>
      </p:sp>
      <p:sp>
        <p:nvSpPr>
          <p:cNvPr id="2" name="Left Arrow 1"/>
          <p:cNvSpPr/>
          <p:nvPr/>
        </p:nvSpPr>
        <p:spPr>
          <a:xfrm>
            <a:off x="2438400" y="5410200"/>
            <a:ext cx="6477000" cy="381000"/>
          </a:xfrm>
          <a:prstGeom prst="leftArrow">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
        <p:nvSpPr>
          <p:cNvPr id="40" name="Oval 39"/>
          <p:cNvSpPr/>
          <p:nvPr/>
        </p:nvSpPr>
        <p:spPr>
          <a:xfrm>
            <a:off x="5276462" y="5324987"/>
            <a:ext cx="548640" cy="54864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TextBox 40"/>
          <p:cNvSpPr txBox="1"/>
          <p:nvPr/>
        </p:nvSpPr>
        <p:spPr>
          <a:xfrm>
            <a:off x="5715000" y="5703341"/>
            <a:ext cx="1063067" cy="369332"/>
          </a:xfrm>
          <a:prstGeom prst="rect">
            <a:avLst/>
          </a:prstGeom>
          <a:noFill/>
        </p:spPr>
        <p:txBody>
          <a:bodyPr wrap="square" rtlCol="0">
            <a:spAutoFit/>
          </a:bodyPr>
          <a:lstStyle/>
          <a:p>
            <a:r>
              <a:rPr lang="en-US" dirty="0" smtClean="0"/>
              <a:t>waste</a:t>
            </a:r>
            <a:endParaRPr lang="en-US" dirty="0"/>
          </a:p>
        </p:txBody>
      </p:sp>
      <p:sp>
        <p:nvSpPr>
          <p:cNvPr id="42" name="Oval 41"/>
          <p:cNvSpPr/>
          <p:nvPr/>
        </p:nvSpPr>
        <p:spPr>
          <a:xfrm>
            <a:off x="5242378" y="3734118"/>
            <a:ext cx="548640" cy="54864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7655505" y="2331186"/>
            <a:ext cx="137160" cy="13716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p:nvPr/>
        </p:nvSpPr>
        <p:spPr>
          <a:xfrm>
            <a:off x="228600" y="1181432"/>
            <a:ext cx="2057400" cy="584775"/>
          </a:xfrm>
          <a:prstGeom prst="rect">
            <a:avLst/>
          </a:prstGeom>
          <a:noFill/>
        </p:spPr>
        <p:txBody>
          <a:bodyPr wrap="square" rtlCol="0">
            <a:spAutoFit/>
          </a:bodyPr>
          <a:lstStyle/>
          <a:p>
            <a:r>
              <a:rPr lang="en-US" sz="3200" b="1" dirty="0" smtClean="0"/>
              <a:t>6 weeks</a:t>
            </a:r>
            <a:endParaRPr lang="en-US" sz="3200" b="1" dirty="0"/>
          </a:p>
        </p:txBody>
      </p:sp>
      <p:grpSp>
        <p:nvGrpSpPr>
          <p:cNvPr id="7" name="Group 6"/>
          <p:cNvGrpSpPr/>
          <p:nvPr/>
        </p:nvGrpSpPr>
        <p:grpSpPr>
          <a:xfrm>
            <a:off x="685800" y="3048000"/>
            <a:ext cx="914400" cy="914400"/>
            <a:chOff x="685800" y="3048000"/>
            <a:chExt cx="914400" cy="914400"/>
          </a:xfrm>
        </p:grpSpPr>
        <p:sp>
          <p:nvSpPr>
            <p:cNvPr id="24" name="Oval 23"/>
            <p:cNvSpPr/>
            <p:nvPr/>
          </p:nvSpPr>
          <p:spPr>
            <a:xfrm>
              <a:off x="685800" y="3048000"/>
              <a:ext cx="914400" cy="91440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xtBox 4"/>
            <p:cNvSpPr txBox="1"/>
            <p:nvPr/>
          </p:nvSpPr>
          <p:spPr>
            <a:xfrm>
              <a:off x="908000" y="3151257"/>
              <a:ext cx="470000" cy="707886"/>
            </a:xfrm>
            <a:prstGeom prst="rect">
              <a:avLst/>
            </a:prstGeom>
            <a:noFill/>
          </p:spPr>
          <p:txBody>
            <a:bodyPr wrap="none" rtlCol="0">
              <a:spAutoFit/>
            </a:bodyPr>
            <a:lstStyle/>
            <a:p>
              <a:r>
                <a:rPr lang="en-US" sz="4000" dirty="0" smtClean="0">
                  <a:solidFill>
                    <a:schemeClr val="bg1"/>
                  </a:solidFill>
                </a:rPr>
                <a:t>$</a:t>
              </a:r>
              <a:endParaRPr lang="en-US" sz="4000" dirty="0">
                <a:solidFill>
                  <a:schemeClr val="bg1"/>
                </a:solidFill>
              </a:endParaRPr>
            </a:p>
          </p:txBody>
        </p:sp>
      </p:grpSp>
      <p:sp>
        <p:nvSpPr>
          <p:cNvPr id="23" name="Oval 22"/>
          <p:cNvSpPr/>
          <p:nvPr/>
        </p:nvSpPr>
        <p:spPr>
          <a:xfrm>
            <a:off x="7057055" y="2700260"/>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795998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Planning for certainty</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3047999" y="1600200"/>
            <a:ext cx="5540375" cy="4163695"/>
          </a:xfrm>
          <a:prstGeom prst="rect">
            <a:avLst/>
          </a:prstGeom>
          <a:noFill/>
        </p:spPr>
      </p:pic>
      <p:sp>
        <p:nvSpPr>
          <p:cNvPr id="2" name="Rectangle 1"/>
          <p:cNvSpPr/>
          <p:nvPr/>
        </p:nvSpPr>
        <p:spPr>
          <a:xfrm>
            <a:off x="22225" y="6610192"/>
            <a:ext cx="7521575" cy="246221"/>
          </a:xfrm>
          <a:prstGeom prst="rect">
            <a:avLst/>
          </a:prstGeom>
        </p:spPr>
        <p:txBody>
          <a:bodyPr wrap="square">
            <a:spAutoFit/>
          </a:bodyPr>
          <a:lstStyle/>
          <a:p>
            <a:r>
              <a:rPr lang="en-US" sz="1000" dirty="0" smtClean="0"/>
              <a:t>source: blogs.msdn.com/b/</a:t>
            </a:r>
            <a:r>
              <a:rPr lang="en-US" sz="1000" dirty="0" err="1" smtClean="0"/>
              <a:t>dannawi</a:t>
            </a:r>
            <a:r>
              <a:rPr lang="en-US" sz="1000" dirty="0" smtClean="0"/>
              <a:t>/archive/2009/05/15/2009-standish-chaos-report-we-are-successful-in-the-failure.aspx</a:t>
            </a:r>
            <a:endParaRPr lang="en-US" sz="1000" dirty="0"/>
          </a:p>
        </p:txBody>
      </p:sp>
      <p:grpSp>
        <p:nvGrpSpPr>
          <p:cNvPr id="6" name="Group 5"/>
          <p:cNvGrpSpPr/>
          <p:nvPr/>
        </p:nvGrpSpPr>
        <p:grpSpPr>
          <a:xfrm>
            <a:off x="123785" y="2983410"/>
            <a:ext cx="2314615" cy="902790"/>
            <a:chOff x="123785" y="2865665"/>
            <a:chExt cx="2314615" cy="902790"/>
          </a:xfrm>
        </p:grpSpPr>
        <p:sp>
          <p:nvSpPr>
            <p:cNvPr id="51" name="Oval 50"/>
            <p:cNvSpPr/>
            <p:nvPr/>
          </p:nvSpPr>
          <p:spPr>
            <a:xfrm>
              <a:off x="381000" y="2873807"/>
              <a:ext cx="548640" cy="54864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TextBox 51"/>
            <p:cNvSpPr txBox="1"/>
            <p:nvPr/>
          </p:nvSpPr>
          <p:spPr>
            <a:xfrm>
              <a:off x="123785" y="3399123"/>
              <a:ext cx="1063067" cy="369332"/>
            </a:xfrm>
            <a:prstGeom prst="rect">
              <a:avLst/>
            </a:prstGeom>
            <a:noFill/>
          </p:spPr>
          <p:txBody>
            <a:bodyPr wrap="square" rtlCol="0">
              <a:spAutoFit/>
            </a:bodyPr>
            <a:lstStyle/>
            <a:p>
              <a:r>
                <a:rPr lang="en-US" dirty="0" smtClean="0"/>
                <a:t>certainty</a:t>
              </a:r>
              <a:endParaRPr lang="en-US" dirty="0"/>
            </a:p>
          </p:txBody>
        </p:sp>
        <p:sp>
          <p:nvSpPr>
            <p:cNvPr id="53" name="Oval 52"/>
            <p:cNvSpPr/>
            <p:nvPr/>
          </p:nvSpPr>
          <p:spPr>
            <a:xfrm>
              <a:off x="1632548" y="2873807"/>
              <a:ext cx="548640" cy="54864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TextBox 53"/>
            <p:cNvSpPr txBox="1"/>
            <p:nvPr/>
          </p:nvSpPr>
          <p:spPr>
            <a:xfrm>
              <a:off x="1375333" y="3399123"/>
              <a:ext cx="1063067" cy="369332"/>
            </a:xfrm>
            <a:prstGeom prst="rect">
              <a:avLst/>
            </a:prstGeom>
            <a:noFill/>
          </p:spPr>
          <p:txBody>
            <a:bodyPr wrap="square" rtlCol="0">
              <a:spAutoFit/>
            </a:bodyPr>
            <a:lstStyle/>
            <a:p>
              <a:pPr algn="ctr"/>
              <a:r>
                <a:rPr lang="en-US" dirty="0" smtClean="0"/>
                <a:t>waste</a:t>
              </a:r>
              <a:endParaRPr lang="en-US" dirty="0"/>
            </a:p>
          </p:txBody>
        </p:sp>
        <p:sp>
          <p:nvSpPr>
            <p:cNvPr id="5" name="TextBox 4"/>
            <p:cNvSpPr txBox="1"/>
            <p:nvPr/>
          </p:nvSpPr>
          <p:spPr>
            <a:xfrm>
              <a:off x="1066800" y="2865665"/>
              <a:ext cx="425116" cy="584775"/>
            </a:xfrm>
            <a:prstGeom prst="rect">
              <a:avLst/>
            </a:prstGeom>
            <a:noFill/>
          </p:spPr>
          <p:txBody>
            <a:bodyPr wrap="none" rtlCol="0">
              <a:spAutoFit/>
            </a:bodyPr>
            <a:lstStyle/>
            <a:p>
              <a:r>
                <a:rPr lang="en-US" sz="3200" b="1" dirty="0" smtClean="0">
                  <a:solidFill>
                    <a:schemeClr val="bg1">
                      <a:lumMod val="50000"/>
                    </a:schemeClr>
                  </a:solidFill>
                </a:rPr>
                <a:t>=</a:t>
              </a:r>
              <a:endParaRPr lang="en-US" sz="3200" b="1" dirty="0">
                <a:solidFill>
                  <a:schemeClr val="bg1">
                    <a:lumMod val="50000"/>
                  </a:schemeClr>
                </a:solidFill>
              </a:endParaRPr>
            </a:p>
          </p:txBody>
        </p:sp>
      </p:grpSp>
    </p:spTree>
    <p:extLst>
      <p:ext uri="{BB962C8B-B14F-4D97-AF65-F5344CB8AC3E}">
        <p14:creationId xmlns:p14="http://schemas.microsoft.com/office/powerpoint/2010/main" val="2156839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Getting what you want vs. knowing what you want</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cxnSp>
        <p:nvCxnSpPr>
          <p:cNvPr id="31" name="Straight Connector 30"/>
          <p:cNvCxnSpPr/>
          <p:nvPr/>
        </p:nvCxnSpPr>
        <p:spPr>
          <a:xfrm rot="5400000">
            <a:off x="1334294" y="3466306"/>
            <a:ext cx="3276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72594" y="5104606"/>
            <a:ext cx="5333206" cy="7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305800" y="4953000"/>
            <a:ext cx="474810" cy="276999"/>
          </a:xfrm>
          <a:prstGeom prst="rect">
            <a:avLst/>
          </a:prstGeom>
          <a:noFill/>
        </p:spPr>
        <p:txBody>
          <a:bodyPr wrap="none" rtlCol="0">
            <a:spAutoFit/>
          </a:bodyPr>
          <a:lstStyle/>
          <a:p>
            <a:r>
              <a:rPr lang="en-US" sz="1200" dirty="0" smtClean="0"/>
              <a:t>time</a:t>
            </a:r>
            <a:endParaRPr lang="en-US" sz="1200" dirty="0"/>
          </a:p>
        </p:txBody>
      </p:sp>
      <p:sp>
        <p:nvSpPr>
          <p:cNvPr id="34" name="TextBox 33"/>
          <p:cNvSpPr txBox="1"/>
          <p:nvPr/>
        </p:nvSpPr>
        <p:spPr>
          <a:xfrm rot="16200000">
            <a:off x="2364513" y="3121887"/>
            <a:ext cx="881973" cy="276999"/>
          </a:xfrm>
          <a:prstGeom prst="rect">
            <a:avLst/>
          </a:prstGeom>
          <a:noFill/>
        </p:spPr>
        <p:txBody>
          <a:bodyPr wrap="none" rtlCol="0">
            <a:spAutoFit/>
          </a:bodyPr>
          <a:lstStyle/>
          <a:p>
            <a:r>
              <a:rPr lang="en-US" sz="1200" dirty="0" smtClean="0"/>
              <a:t>innovation</a:t>
            </a:r>
            <a:endParaRPr lang="en-US" sz="1200" dirty="0"/>
          </a:p>
        </p:txBody>
      </p:sp>
      <p:sp>
        <p:nvSpPr>
          <p:cNvPr id="35" name="TextBox 34"/>
          <p:cNvSpPr txBox="1"/>
          <p:nvPr/>
        </p:nvSpPr>
        <p:spPr>
          <a:xfrm>
            <a:off x="3391676" y="5181600"/>
            <a:ext cx="1143000" cy="461665"/>
          </a:xfrm>
          <a:prstGeom prst="rect">
            <a:avLst/>
          </a:prstGeom>
          <a:noFill/>
        </p:spPr>
        <p:txBody>
          <a:bodyPr wrap="square" rtlCol="0">
            <a:spAutoFit/>
          </a:bodyPr>
          <a:lstStyle/>
          <a:p>
            <a:pPr algn="ctr"/>
            <a:r>
              <a:rPr lang="en-US" sz="1200" dirty="0" smtClean="0"/>
              <a:t>high level</a:t>
            </a:r>
          </a:p>
          <a:p>
            <a:pPr algn="ctr"/>
            <a:r>
              <a:rPr lang="en-US" sz="1200" dirty="0" smtClean="0"/>
              <a:t>requirements</a:t>
            </a:r>
            <a:endParaRPr lang="en-US" sz="1200" dirty="0"/>
          </a:p>
        </p:txBody>
      </p:sp>
      <p:cxnSp>
        <p:nvCxnSpPr>
          <p:cNvPr id="36" name="Straight Connector 35"/>
          <p:cNvCxnSpPr/>
          <p:nvPr/>
        </p:nvCxnSpPr>
        <p:spPr>
          <a:xfrm rot="5400000" flipH="1" flipV="1">
            <a:off x="3925094" y="5143500"/>
            <a:ext cx="75406" cy="7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352731" y="5181600"/>
            <a:ext cx="1066800" cy="461665"/>
          </a:xfrm>
          <a:prstGeom prst="rect">
            <a:avLst/>
          </a:prstGeom>
          <a:noFill/>
        </p:spPr>
        <p:txBody>
          <a:bodyPr wrap="square" rtlCol="0">
            <a:spAutoFit/>
          </a:bodyPr>
          <a:lstStyle/>
          <a:p>
            <a:pPr algn="ctr"/>
            <a:r>
              <a:rPr lang="en-US" sz="1200" dirty="0" smtClean="0"/>
              <a:t>design &amp; architecture</a:t>
            </a:r>
            <a:endParaRPr lang="en-US" sz="1200" dirty="0"/>
          </a:p>
        </p:txBody>
      </p:sp>
      <p:cxnSp>
        <p:nvCxnSpPr>
          <p:cNvPr id="38" name="Straight Connector 37"/>
          <p:cNvCxnSpPr/>
          <p:nvPr/>
        </p:nvCxnSpPr>
        <p:spPr>
          <a:xfrm rot="5400000" flipH="1" flipV="1">
            <a:off x="4839494" y="5143500"/>
            <a:ext cx="75406" cy="7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86400" y="5181600"/>
            <a:ext cx="838200" cy="276999"/>
          </a:xfrm>
          <a:prstGeom prst="rect">
            <a:avLst/>
          </a:prstGeom>
          <a:noFill/>
        </p:spPr>
        <p:txBody>
          <a:bodyPr wrap="square" rtlCol="0">
            <a:spAutoFit/>
          </a:bodyPr>
          <a:lstStyle/>
          <a:p>
            <a:pPr algn="ctr"/>
            <a:r>
              <a:rPr lang="en-US" sz="1200" dirty="0" smtClean="0"/>
              <a:t>mockups </a:t>
            </a:r>
            <a:endParaRPr lang="en-US" sz="1200" dirty="0" smtClean="0"/>
          </a:p>
        </p:txBody>
      </p:sp>
      <p:cxnSp>
        <p:nvCxnSpPr>
          <p:cNvPr id="40" name="Straight Connector 39"/>
          <p:cNvCxnSpPr/>
          <p:nvPr/>
        </p:nvCxnSpPr>
        <p:spPr>
          <a:xfrm rot="5400000" flipH="1" flipV="1">
            <a:off x="5858669" y="5143500"/>
            <a:ext cx="75406" cy="7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553200" y="5181600"/>
            <a:ext cx="838200" cy="276999"/>
          </a:xfrm>
          <a:prstGeom prst="rect">
            <a:avLst/>
          </a:prstGeom>
          <a:noFill/>
        </p:spPr>
        <p:txBody>
          <a:bodyPr wrap="square" rtlCol="0">
            <a:spAutoFit/>
          </a:bodyPr>
          <a:lstStyle/>
          <a:p>
            <a:pPr algn="ctr"/>
            <a:r>
              <a:rPr lang="en-US" sz="1200" dirty="0" smtClean="0"/>
              <a:t>validation</a:t>
            </a:r>
          </a:p>
        </p:txBody>
      </p:sp>
      <p:cxnSp>
        <p:nvCxnSpPr>
          <p:cNvPr id="42" name="Straight Connector 41"/>
          <p:cNvCxnSpPr/>
          <p:nvPr/>
        </p:nvCxnSpPr>
        <p:spPr>
          <a:xfrm rot="5400000" flipH="1" flipV="1">
            <a:off x="6925469" y="5143500"/>
            <a:ext cx="75406" cy="7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24750" y="5181600"/>
            <a:ext cx="838200" cy="276999"/>
          </a:xfrm>
          <a:prstGeom prst="rect">
            <a:avLst/>
          </a:prstGeom>
          <a:noFill/>
        </p:spPr>
        <p:txBody>
          <a:bodyPr wrap="square" rtlCol="0">
            <a:spAutoFit/>
          </a:bodyPr>
          <a:lstStyle/>
          <a:p>
            <a:pPr algn="ctr"/>
            <a:r>
              <a:rPr lang="en-US" sz="1200" dirty="0" smtClean="0"/>
              <a:t>live</a:t>
            </a:r>
          </a:p>
        </p:txBody>
      </p:sp>
      <p:cxnSp>
        <p:nvCxnSpPr>
          <p:cNvPr id="44" name="Straight Connector 43"/>
          <p:cNvCxnSpPr/>
          <p:nvPr/>
        </p:nvCxnSpPr>
        <p:spPr>
          <a:xfrm rot="5400000" flipH="1" flipV="1">
            <a:off x="7887494" y="5143500"/>
            <a:ext cx="75406" cy="79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971800" y="1676400"/>
            <a:ext cx="4955382" cy="3429000"/>
            <a:chOff x="1828800" y="1676400"/>
            <a:chExt cx="4955382" cy="3429000"/>
          </a:xfrm>
        </p:grpSpPr>
        <p:grpSp>
          <p:nvGrpSpPr>
            <p:cNvPr id="46" name="Group 45"/>
            <p:cNvGrpSpPr/>
            <p:nvPr/>
          </p:nvGrpSpPr>
          <p:grpSpPr>
            <a:xfrm>
              <a:off x="1828800" y="1981200"/>
              <a:ext cx="4955382" cy="3124200"/>
              <a:chOff x="1828800" y="1981200"/>
              <a:chExt cx="4955382" cy="3124200"/>
            </a:xfrm>
          </p:grpSpPr>
          <p:cxnSp>
            <p:nvCxnSpPr>
              <p:cNvPr id="48" name="Straight Connector 47"/>
              <p:cNvCxnSpPr/>
              <p:nvPr/>
            </p:nvCxnSpPr>
            <p:spPr>
              <a:xfrm>
                <a:off x="1828800" y="1981200"/>
                <a:ext cx="990600" cy="18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477691" y="2322909"/>
                <a:ext cx="685800" cy="23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19400" y="2667000"/>
                <a:ext cx="990600" cy="18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468291" y="3008709"/>
                <a:ext cx="685800" cy="23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0" y="3352800"/>
                <a:ext cx="990600" cy="18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458891" y="3694509"/>
                <a:ext cx="685800" cy="23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800600" y="4038600"/>
                <a:ext cx="990600" cy="18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449491" y="4380309"/>
                <a:ext cx="685800" cy="23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91200" y="4724400"/>
                <a:ext cx="990600" cy="18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6592491" y="4913709"/>
                <a:ext cx="381000" cy="23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1828800" y="1676400"/>
              <a:ext cx="2066591" cy="338554"/>
            </a:xfrm>
            <a:prstGeom prst="rect">
              <a:avLst/>
            </a:prstGeom>
            <a:noFill/>
          </p:spPr>
          <p:txBody>
            <a:bodyPr wrap="none" rtlCol="0">
              <a:spAutoFit/>
            </a:bodyPr>
            <a:lstStyle/>
            <a:p>
              <a:r>
                <a:rPr lang="en-US" sz="1600" dirty="0" smtClean="0"/>
                <a:t>Freedom to innovate</a:t>
              </a:r>
              <a:endParaRPr lang="en-US" sz="1600" dirty="0"/>
            </a:p>
          </p:txBody>
        </p:sp>
      </p:grpSp>
      <p:grpSp>
        <p:nvGrpSpPr>
          <p:cNvPr id="58" name="Group 57"/>
          <p:cNvGrpSpPr/>
          <p:nvPr/>
        </p:nvGrpSpPr>
        <p:grpSpPr>
          <a:xfrm>
            <a:off x="2971800" y="1981200"/>
            <a:ext cx="4955382" cy="2700754"/>
            <a:chOff x="1828800" y="1981200"/>
            <a:chExt cx="4955382" cy="2700754"/>
          </a:xfrm>
        </p:grpSpPr>
        <p:grpSp>
          <p:nvGrpSpPr>
            <p:cNvPr id="59" name="Group 58"/>
            <p:cNvGrpSpPr/>
            <p:nvPr/>
          </p:nvGrpSpPr>
          <p:grpSpPr>
            <a:xfrm rot="10800000" flipH="1">
              <a:off x="1828800" y="1981200"/>
              <a:ext cx="4955382" cy="2667000"/>
              <a:chOff x="3276600" y="1219200"/>
              <a:chExt cx="4955382" cy="3124200"/>
            </a:xfrm>
          </p:grpSpPr>
          <p:cxnSp>
            <p:nvCxnSpPr>
              <p:cNvPr id="61" name="Straight Connector 60"/>
              <p:cNvCxnSpPr/>
              <p:nvPr/>
            </p:nvCxnSpPr>
            <p:spPr>
              <a:xfrm>
                <a:off x="3276600" y="1219200"/>
                <a:ext cx="990600" cy="1877"/>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925491" y="1560909"/>
                <a:ext cx="685800" cy="2382"/>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67200" y="1905000"/>
                <a:ext cx="990600" cy="1877"/>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916091" y="2246709"/>
                <a:ext cx="685800" cy="2382"/>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57800" y="2590800"/>
                <a:ext cx="990600" cy="1877"/>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906691" y="2932509"/>
                <a:ext cx="685800" cy="2382"/>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48400" y="3276600"/>
                <a:ext cx="990600" cy="1877"/>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6897291" y="3618309"/>
                <a:ext cx="685800" cy="2382"/>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239000" y="3962400"/>
                <a:ext cx="990600" cy="1877"/>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8040291" y="4151709"/>
                <a:ext cx="381000" cy="2382"/>
              </a:xfrm>
              <a:prstGeom prst="line">
                <a:avLst/>
              </a:prstGeom>
              <a:ln w="19050">
                <a:solidFill>
                  <a:srgbClr val="82C55B"/>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828800" y="4343400"/>
              <a:ext cx="1850186" cy="338554"/>
            </a:xfrm>
            <a:prstGeom prst="rect">
              <a:avLst/>
            </a:prstGeom>
            <a:noFill/>
          </p:spPr>
          <p:txBody>
            <a:bodyPr wrap="none" rtlCol="0">
              <a:spAutoFit/>
            </a:bodyPr>
            <a:lstStyle/>
            <a:p>
              <a:r>
                <a:rPr lang="en-US" sz="1600" dirty="0" smtClean="0"/>
                <a:t>Insight to innovate</a:t>
              </a:r>
              <a:endParaRPr lang="en-US" sz="1600" dirty="0"/>
            </a:p>
          </p:txBody>
        </p:sp>
      </p:grpSp>
      <p:grpSp>
        <p:nvGrpSpPr>
          <p:cNvPr id="2" name="Group 1"/>
          <p:cNvGrpSpPr/>
          <p:nvPr/>
        </p:nvGrpSpPr>
        <p:grpSpPr>
          <a:xfrm>
            <a:off x="123785" y="2057400"/>
            <a:ext cx="2467016" cy="1364455"/>
            <a:chOff x="123785" y="2865665"/>
            <a:chExt cx="2467016" cy="1364455"/>
          </a:xfrm>
        </p:grpSpPr>
        <p:sp>
          <p:nvSpPr>
            <p:cNvPr id="76" name="Oval 75"/>
            <p:cNvSpPr/>
            <p:nvPr/>
          </p:nvSpPr>
          <p:spPr>
            <a:xfrm>
              <a:off x="381000" y="2873807"/>
              <a:ext cx="548640" cy="54864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TextBox 76"/>
            <p:cNvSpPr txBox="1"/>
            <p:nvPr/>
          </p:nvSpPr>
          <p:spPr>
            <a:xfrm>
              <a:off x="123785" y="3399123"/>
              <a:ext cx="1063067" cy="369332"/>
            </a:xfrm>
            <a:prstGeom prst="rect">
              <a:avLst/>
            </a:prstGeom>
            <a:noFill/>
          </p:spPr>
          <p:txBody>
            <a:bodyPr wrap="square" rtlCol="0">
              <a:spAutoFit/>
            </a:bodyPr>
            <a:lstStyle/>
            <a:p>
              <a:r>
                <a:rPr lang="en-US" dirty="0" smtClean="0"/>
                <a:t>certainty</a:t>
              </a:r>
              <a:endParaRPr lang="en-US" dirty="0"/>
            </a:p>
          </p:txBody>
        </p:sp>
        <p:sp>
          <p:nvSpPr>
            <p:cNvPr id="78" name="Oval 77"/>
            <p:cNvSpPr/>
            <p:nvPr/>
          </p:nvSpPr>
          <p:spPr>
            <a:xfrm>
              <a:off x="1632548" y="2873807"/>
              <a:ext cx="548640" cy="548640"/>
            </a:xfrm>
            <a:prstGeom prst="ellipse">
              <a:avLst/>
            </a:prstGeom>
            <a:solidFill>
              <a:srgbClr val="0069AA">
                <a:alpha val="25098"/>
              </a:srgbClr>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TextBox 78"/>
            <p:cNvSpPr txBox="1"/>
            <p:nvPr/>
          </p:nvSpPr>
          <p:spPr>
            <a:xfrm>
              <a:off x="1186852" y="3399123"/>
              <a:ext cx="1403949" cy="830997"/>
            </a:xfrm>
            <a:prstGeom prst="rect">
              <a:avLst/>
            </a:prstGeom>
            <a:noFill/>
          </p:spPr>
          <p:txBody>
            <a:bodyPr wrap="square" rtlCol="0">
              <a:spAutoFit/>
            </a:bodyPr>
            <a:lstStyle/>
            <a:p>
              <a:pPr algn="ctr"/>
              <a:r>
                <a:rPr lang="en-US" sz="1600" dirty="0"/>
                <a:t>l</a:t>
              </a:r>
              <a:r>
                <a:rPr lang="en-US" sz="1600" dirty="0" smtClean="0"/>
                <a:t>ess stakeholder</a:t>
              </a:r>
            </a:p>
            <a:p>
              <a:pPr algn="ctr"/>
              <a:r>
                <a:rPr lang="en-US" sz="1600" dirty="0" smtClean="0"/>
                <a:t>utility</a:t>
              </a:r>
              <a:endParaRPr lang="en-US" sz="1600" dirty="0"/>
            </a:p>
          </p:txBody>
        </p:sp>
        <p:sp>
          <p:nvSpPr>
            <p:cNvPr id="80" name="TextBox 79"/>
            <p:cNvSpPr txBox="1"/>
            <p:nvPr/>
          </p:nvSpPr>
          <p:spPr>
            <a:xfrm>
              <a:off x="1066800" y="2865665"/>
              <a:ext cx="425116" cy="584775"/>
            </a:xfrm>
            <a:prstGeom prst="rect">
              <a:avLst/>
            </a:prstGeom>
            <a:noFill/>
          </p:spPr>
          <p:txBody>
            <a:bodyPr wrap="none" rtlCol="0">
              <a:spAutoFit/>
            </a:bodyPr>
            <a:lstStyle/>
            <a:p>
              <a:r>
                <a:rPr lang="en-US" sz="3200" b="1" dirty="0" smtClean="0">
                  <a:solidFill>
                    <a:schemeClr val="bg1">
                      <a:lumMod val="50000"/>
                    </a:schemeClr>
                  </a:solidFill>
                </a:rPr>
                <a:t>=</a:t>
              </a:r>
              <a:endParaRPr lang="en-US" sz="3200" b="1" dirty="0">
                <a:solidFill>
                  <a:schemeClr val="bg1">
                    <a:lumMod val="50000"/>
                  </a:schemeClr>
                </a:solidFill>
              </a:endParaRPr>
            </a:p>
          </p:txBody>
        </p:sp>
        <p:sp>
          <p:nvSpPr>
            <p:cNvPr id="81" name="Oval 80"/>
            <p:cNvSpPr/>
            <p:nvPr/>
          </p:nvSpPr>
          <p:spPr>
            <a:xfrm>
              <a:off x="1773749" y="3017591"/>
              <a:ext cx="274320" cy="274320"/>
            </a:xfrm>
            <a:prstGeom prst="ellipse">
              <a:avLst/>
            </a:prstGeom>
            <a:solidFill>
              <a:srgbClr val="0069AA"/>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5" name="Group 4"/>
          <p:cNvGrpSpPr/>
          <p:nvPr/>
        </p:nvGrpSpPr>
        <p:grpSpPr>
          <a:xfrm>
            <a:off x="14177" y="4114800"/>
            <a:ext cx="2692620" cy="1263953"/>
            <a:chOff x="14177" y="4148479"/>
            <a:chExt cx="2692620" cy="1263953"/>
          </a:xfrm>
        </p:grpSpPr>
        <p:grpSp>
          <p:nvGrpSpPr>
            <p:cNvPr id="82" name="Group 81"/>
            <p:cNvGrpSpPr/>
            <p:nvPr/>
          </p:nvGrpSpPr>
          <p:grpSpPr>
            <a:xfrm>
              <a:off x="14177" y="4294199"/>
              <a:ext cx="2692620" cy="1118233"/>
              <a:chOff x="-14438" y="2865665"/>
              <a:chExt cx="2692620" cy="1118233"/>
            </a:xfrm>
          </p:grpSpPr>
          <p:sp>
            <p:nvSpPr>
              <p:cNvPr id="83" name="Oval 82"/>
              <p:cNvSpPr/>
              <p:nvPr/>
            </p:nvSpPr>
            <p:spPr>
              <a:xfrm>
                <a:off x="381000" y="2873807"/>
                <a:ext cx="548640" cy="54864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TextBox 83"/>
              <p:cNvSpPr txBox="1"/>
              <p:nvPr/>
            </p:nvSpPr>
            <p:spPr>
              <a:xfrm>
                <a:off x="-14438" y="3399123"/>
                <a:ext cx="1339516" cy="584775"/>
              </a:xfrm>
              <a:prstGeom prst="rect">
                <a:avLst/>
              </a:prstGeom>
              <a:noFill/>
            </p:spPr>
            <p:txBody>
              <a:bodyPr wrap="square" rtlCol="0">
                <a:spAutoFit/>
              </a:bodyPr>
              <a:lstStyle/>
              <a:p>
                <a:pPr algn="ctr"/>
                <a:r>
                  <a:rPr lang="en-US" sz="1600" dirty="0" smtClean="0"/>
                  <a:t>stakeholder</a:t>
                </a:r>
              </a:p>
              <a:p>
                <a:pPr algn="ctr"/>
                <a:r>
                  <a:rPr lang="en-US" sz="1600" dirty="0" smtClean="0"/>
                  <a:t>utility</a:t>
                </a:r>
                <a:endParaRPr lang="en-US" sz="1600" dirty="0"/>
              </a:p>
            </p:txBody>
          </p:sp>
          <p:sp>
            <p:nvSpPr>
              <p:cNvPr id="86" name="TextBox 85"/>
              <p:cNvSpPr txBox="1"/>
              <p:nvPr/>
            </p:nvSpPr>
            <p:spPr>
              <a:xfrm>
                <a:off x="1245619" y="3541511"/>
                <a:ext cx="1432563" cy="338554"/>
              </a:xfrm>
              <a:prstGeom prst="rect">
                <a:avLst/>
              </a:prstGeom>
              <a:noFill/>
            </p:spPr>
            <p:txBody>
              <a:bodyPr wrap="square" rtlCol="0">
                <a:spAutoFit/>
              </a:bodyPr>
              <a:lstStyle/>
              <a:p>
                <a:pPr algn="ctr"/>
                <a:r>
                  <a:rPr lang="en-US" sz="1600" dirty="0" smtClean="0"/>
                  <a:t>more money</a:t>
                </a:r>
                <a:endParaRPr lang="en-US" sz="1600" dirty="0"/>
              </a:p>
            </p:txBody>
          </p:sp>
          <p:sp>
            <p:nvSpPr>
              <p:cNvPr id="87" name="TextBox 86"/>
              <p:cNvSpPr txBox="1"/>
              <p:nvPr/>
            </p:nvSpPr>
            <p:spPr>
              <a:xfrm>
                <a:off x="1066800" y="2865665"/>
                <a:ext cx="425116" cy="584775"/>
              </a:xfrm>
              <a:prstGeom prst="rect">
                <a:avLst/>
              </a:prstGeom>
              <a:noFill/>
            </p:spPr>
            <p:txBody>
              <a:bodyPr wrap="none" rtlCol="0">
                <a:spAutoFit/>
              </a:bodyPr>
              <a:lstStyle/>
              <a:p>
                <a:r>
                  <a:rPr lang="en-US" sz="3200" b="1" dirty="0" smtClean="0">
                    <a:solidFill>
                      <a:schemeClr val="bg1">
                        <a:lumMod val="50000"/>
                      </a:schemeClr>
                    </a:solidFill>
                  </a:rPr>
                  <a:t>=</a:t>
                </a:r>
                <a:endParaRPr lang="en-US" sz="3200" b="1" dirty="0">
                  <a:solidFill>
                    <a:schemeClr val="bg1">
                      <a:lumMod val="50000"/>
                    </a:schemeClr>
                  </a:solidFill>
                </a:endParaRPr>
              </a:p>
            </p:txBody>
          </p:sp>
        </p:grpSp>
        <p:sp>
          <p:nvSpPr>
            <p:cNvPr id="89" name="Oval 88"/>
            <p:cNvSpPr/>
            <p:nvPr/>
          </p:nvSpPr>
          <p:spPr>
            <a:xfrm>
              <a:off x="1539247" y="4148479"/>
              <a:ext cx="914400" cy="91440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TextBox 89"/>
            <p:cNvSpPr txBox="1"/>
            <p:nvPr/>
          </p:nvSpPr>
          <p:spPr>
            <a:xfrm>
              <a:off x="1761447" y="4251736"/>
              <a:ext cx="470000" cy="707886"/>
            </a:xfrm>
            <a:prstGeom prst="rect">
              <a:avLst/>
            </a:prstGeom>
            <a:noFill/>
          </p:spPr>
          <p:txBody>
            <a:bodyPr wrap="none" rtlCol="0">
              <a:spAutoFit/>
            </a:bodyPr>
            <a:lstStyle/>
            <a:p>
              <a:r>
                <a:rPr lang="en-US" sz="4000" dirty="0" smtClean="0">
                  <a:solidFill>
                    <a:schemeClr val="bg1"/>
                  </a:solidFill>
                </a:rPr>
                <a:t>$</a:t>
              </a:r>
              <a:endParaRPr lang="en-US" sz="4000" dirty="0">
                <a:solidFill>
                  <a:schemeClr val="bg1"/>
                </a:solidFill>
              </a:endParaRPr>
            </a:p>
          </p:txBody>
        </p:sp>
      </p:grpSp>
    </p:spTree>
    <p:extLst>
      <p:ext uri="{BB962C8B-B14F-4D97-AF65-F5344CB8AC3E}">
        <p14:creationId xmlns:p14="http://schemas.microsoft.com/office/powerpoint/2010/main" val="416922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228600" y="3939866"/>
            <a:ext cx="8675733" cy="121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1676400"/>
            <a:ext cx="8701133" cy="121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Where to go</a:t>
            </a:r>
            <a:endParaRPr lang="en-US" sz="2400" dirty="0">
              <a:solidFill>
                <a:srgbClr val="0069AA"/>
              </a:solidFill>
              <a:latin typeface="Tahoma" pitchFamily="34" charset="0"/>
              <a:cs typeface="Tahoma" pitchFamily="34" charset="0"/>
            </a:endParaRPr>
          </a:p>
        </p:txBody>
      </p:sp>
      <p:sp>
        <p:nvSpPr>
          <p:cNvPr id="8" name="TextBox 7"/>
          <p:cNvSpPr txBox="1"/>
          <p:nvPr/>
        </p:nvSpPr>
        <p:spPr>
          <a:xfrm>
            <a:off x="394135" y="2089203"/>
            <a:ext cx="1891865" cy="584775"/>
          </a:xfrm>
          <a:prstGeom prst="rect">
            <a:avLst/>
          </a:prstGeom>
          <a:noFill/>
        </p:spPr>
        <p:txBody>
          <a:bodyPr wrap="none" rtlCol="0">
            <a:spAutoFit/>
          </a:bodyPr>
          <a:lstStyle/>
          <a:p>
            <a:pPr algn="r"/>
            <a:r>
              <a:rPr lang="en-US" sz="3200" b="1" dirty="0" smtClean="0">
                <a:solidFill>
                  <a:schemeClr val="bg1">
                    <a:lumMod val="50000"/>
                  </a:schemeClr>
                </a:solidFill>
              </a:rPr>
              <a:t>certainty</a:t>
            </a:r>
            <a:endParaRPr lang="en-US" sz="3200" b="1" dirty="0">
              <a:solidFill>
                <a:schemeClr val="bg1">
                  <a:lumMod val="50000"/>
                </a:schemeClr>
              </a:solidFill>
            </a:endParaRPr>
          </a:p>
        </p:txBody>
      </p:sp>
      <p:grpSp>
        <p:nvGrpSpPr>
          <p:cNvPr id="26" name="Group 25"/>
          <p:cNvGrpSpPr/>
          <p:nvPr/>
        </p:nvGrpSpPr>
        <p:grpSpPr>
          <a:xfrm>
            <a:off x="2819400" y="5257800"/>
            <a:ext cx="914400" cy="914400"/>
            <a:chOff x="685800" y="3048000"/>
            <a:chExt cx="914400" cy="914400"/>
          </a:xfrm>
        </p:grpSpPr>
        <p:sp>
          <p:nvSpPr>
            <p:cNvPr id="27" name="Oval 26"/>
            <p:cNvSpPr/>
            <p:nvPr/>
          </p:nvSpPr>
          <p:spPr>
            <a:xfrm>
              <a:off x="685800" y="3048000"/>
              <a:ext cx="914400" cy="91440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xtBox 27"/>
            <p:cNvSpPr txBox="1"/>
            <p:nvPr/>
          </p:nvSpPr>
          <p:spPr>
            <a:xfrm>
              <a:off x="908000" y="3151257"/>
              <a:ext cx="470000" cy="707886"/>
            </a:xfrm>
            <a:prstGeom prst="rect">
              <a:avLst/>
            </a:prstGeom>
            <a:noFill/>
          </p:spPr>
          <p:txBody>
            <a:bodyPr wrap="none" rtlCol="0">
              <a:spAutoFit/>
            </a:bodyPr>
            <a:lstStyle/>
            <a:p>
              <a:r>
                <a:rPr lang="en-US" sz="4000" dirty="0" smtClean="0">
                  <a:solidFill>
                    <a:schemeClr val="bg1"/>
                  </a:solidFill>
                </a:rPr>
                <a:t>$</a:t>
              </a:r>
              <a:endParaRPr lang="en-US" sz="4000" dirty="0">
                <a:solidFill>
                  <a:schemeClr val="bg1"/>
                </a:solidFill>
              </a:endParaRPr>
            </a:p>
          </p:txBody>
        </p:sp>
      </p:grpSp>
      <p:sp>
        <p:nvSpPr>
          <p:cNvPr id="33" name="Oval 32"/>
          <p:cNvSpPr/>
          <p:nvPr/>
        </p:nvSpPr>
        <p:spPr>
          <a:xfrm>
            <a:off x="2986667" y="2012788"/>
            <a:ext cx="548640" cy="54864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33"/>
          <p:cNvSpPr/>
          <p:nvPr/>
        </p:nvSpPr>
        <p:spPr>
          <a:xfrm>
            <a:off x="5029200" y="1829908"/>
            <a:ext cx="914400" cy="91440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Group 11"/>
          <p:cNvGrpSpPr/>
          <p:nvPr/>
        </p:nvGrpSpPr>
        <p:grpSpPr>
          <a:xfrm>
            <a:off x="2986667" y="3154680"/>
            <a:ext cx="548640" cy="548640"/>
            <a:chOff x="2986667" y="3154680"/>
            <a:chExt cx="548640" cy="548640"/>
          </a:xfrm>
        </p:grpSpPr>
        <p:sp>
          <p:nvSpPr>
            <p:cNvPr id="45" name="Oval 44"/>
            <p:cNvSpPr/>
            <p:nvPr/>
          </p:nvSpPr>
          <p:spPr>
            <a:xfrm>
              <a:off x="2986667" y="3154680"/>
              <a:ext cx="548640" cy="548640"/>
            </a:xfrm>
            <a:prstGeom prst="ellipse">
              <a:avLst/>
            </a:prstGeom>
            <a:solidFill>
              <a:srgbClr val="0069AA">
                <a:alpha val="25098"/>
              </a:srgbClr>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3127868" y="3298464"/>
              <a:ext cx="274320" cy="274320"/>
            </a:xfrm>
            <a:prstGeom prst="ellipse">
              <a:avLst/>
            </a:prstGeom>
            <a:solidFill>
              <a:srgbClr val="0069AA"/>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oup 12"/>
          <p:cNvGrpSpPr/>
          <p:nvPr/>
        </p:nvGrpSpPr>
        <p:grpSpPr>
          <a:xfrm>
            <a:off x="5029200" y="2971800"/>
            <a:ext cx="914400" cy="914400"/>
            <a:chOff x="5029200" y="2971800"/>
            <a:chExt cx="914400" cy="914400"/>
          </a:xfrm>
        </p:grpSpPr>
        <p:sp>
          <p:nvSpPr>
            <p:cNvPr id="43" name="Oval 42"/>
            <p:cNvSpPr/>
            <p:nvPr/>
          </p:nvSpPr>
          <p:spPr>
            <a:xfrm>
              <a:off x="5029200" y="2971800"/>
              <a:ext cx="914400" cy="914400"/>
            </a:xfrm>
            <a:prstGeom prst="ellipse">
              <a:avLst/>
            </a:prstGeom>
            <a:solidFill>
              <a:srgbClr val="0069AA">
                <a:alpha val="25098"/>
              </a:srgbClr>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5212080" y="3154680"/>
              <a:ext cx="548640" cy="54864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48" name="TextBox 47"/>
          <p:cNvSpPr txBox="1"/>
          <p:nvPr/>
        </p:nvSpPr>
        <p:spPr>
          <a:xfrm>
            <a:off x="1107973" y="3124200"/>
            <a:ext cx="1231427" cy="584775"/>
          </a:xfrm>
          <a:prstGeom prst="rect">
            <a:avLst/>
          </a:prstGeom>
          <a:noFill/>
        </p:spPr>
        <p:txBody>
          <a:bodyPr wrap="none" rtlCol="0">
            <a:spAutoFit/>
          </a:bodyPr>
          <a:lstStyle/>
          <a:p>
            <a:pPr algn="r"/>
            <a:r>
              <a:rPr lang="en-US" sz="3200" b="1" dirty="0" smtClean="0">
                <a:solidFill>
                  <a:schemeClr val="bg1">
                    <a:lumMod val="50000"/>
                  </a:schemeClr>
                </a:solidFill>
              </a:rPr>
              <a:t>value</a:t>
            </a:r>
            <a:endParaRPr lang="en-US" sz="3200" b="1" dirty="0">
              <a:solidFill>
                <a:schemeClr val="bg1">
                  <a:lumMod val="50000"/>
                </a:schemeClr>
              </a:solidFill>
            </a:endParaRPr>
          </a:p>
        </p:txBody>
      </p:sp>
      <p:sp>
        <p:nvSpPr>
          <p:cNvPr id="49" name="Oval 48"/>
          <p:cNvSpPr/>
          <p:nvPr/>
        </p:nvSpPr>
        <p:spPr>
          <a:xfrm>
            <a:off x="2978201" y="4297680"/>
            <a:ext cx="548640" cy="54864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49"/>
          <p:cNvSpPr/>
          <p:nvPr/>
        </p:nvSpPr>
        <p:spPr>
          <a:xfrm>
            <a:off x="5029200" y="4114800"/>
            <a:ext cx="914400" cy="91440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911653" y="4220905"/>
            <a:ext cx="1322798" cy="584775"/>
          </a:xfrm>
          <a:prstGeom prst="rect">
            <a:avLst/>
          </a:prstGeom>
          <a:noFill/>
        </p:spPr>
        <p:txBody>
          <a:bodyPr wrap="none" rtlCol="0">
            <a:spAutoFit/>
          </a:bodyPr>
          <a:lstStyle/>
          <a:p>
            <a:pPr algn="r"/>
            <a:r>
              <a:rPr lang="en-US" sz="3200" b="1" dirty="0" smtClean="0">
                <a:solidFill>
                  <a:schemeClr val="bg1">
                    <a:lumMod val="50000"/>
                  </a:schemeClr>
                </a:solidFill>
              </a:rPr>
              <a:t>waste</a:t>
            </a:r>
            <a:endParaRPr lang="en-US" sz="3200" b="1" dirty="0">
              <a:solidFill>
                <a:schemeClr val="bg1">
                  <a:lumMod val="50000"/>
                </a:schemeClr>
              </a:solidFill>
            </a:endParaRPr>
          </a:p>
        </p:txBody>
      </p:sp>
      <p:sp>
        <p:nvSpPr>
          <p:cNvPr id="52" name="TextBox 51"/>
          <p:cNvSpPr txBox="1"/>
          <p:nvPr/>
        </p:nvSpPr>
        <p:spPr>
          <a:xfrm>
            <a:off x="1259757" y="5410200"/>
            <a:ext cx="1026243" cy="584775"/>
          </a:xfrm>
          <a:prstGeom prst="rect">
            <a:avLst/>
          </a:prstGeom>
          <a:noFill/>
        </p:spPr>
        <p:txBody>
          <a:bodyPr wrap="none" rtlCol="0">
            <a:spAutoFit/>
          </a:bodyPr>
          <a:lstStyle/>
          <a:p>
            <a:pPr algn="r"/>
            <a:r>
              <a:rPr lang="en-US" sz="3200" b="1" dirty="0" smtClean="0">
                <a:solidFill>
                  <a:schemeClr val="bg1">
                    <a:lumMod val="50000"/>
                  </a:schemeClr>
                </a:solidFill>
              </a:rPr>
              <a:t>cost</a:t>
            </a:r>
            <a:endParaRPr lang="en-US" sz="3200" b="1" dirty="0">
              <a:solidFill>
                <a:schemeClr val="bg1">
                  <a:lumMod val="50000"/>
                </a:schemeClr>
              </a:solidFill>
            </a:endParaRPr>
          </a:p>
        </p:txBody>
      </p:sp>
      <p:grpSp>
        <p:nvGrpSpPr>
          <p:cNvPr id="53" name="Group 52"/>
          <p:cNvGrpSpPr/>
          <p:nvPr/>
        </p:nvGrpSpPr>
        <p:grpSpPr>
          <a:xfrm>
            <a:off x="4572000" y="4800600"/>
            <a:ext cx="1828800" cy="1828800"/>
            <a:chOff x="342900" y="2590800"/>
            <a:chExt cx="1828800" cy="1828800"/>
          </a:xfrm>
        </p:grpSpPr>
        <p:sp>
          <p:nvSpPr>
            <p:cNvPr id="54" name="Oval 53"/>
            <p:cNvSpPr/>
            <p:nvPr/>
          </p:nvSpPr>
          <p:spPr>
            <a:xfrm>
              <a:off x="342900" y="2590800"/>
              <a:ext cx="1828800" cy="182880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TextBox 54"/>
            <p:cNvSpPr txBox="1"/>
            <p:nvPr/>
          </p:nvSpPr>
          <p:spPr>
            <a:xfrm>
              <a:off x="929325" y="2949266"/>
              <a:ext cx="655949" cy="1107996"/>
            </a:xfrm>
            <a:prstGeom prst="rect">
              <a:avLst/>
            </a:prstGeom>
            <a:noFill/>
          </p:spPr>
          <p:txBody>
            <a:bodyPr wrap="none" rtlCol="0">
              <a:spAutoFit/>
            </a:bodyPr>
            <a:lstStyle/>
            <a:p>
              <a:r>
                <a:rPr lang="en-US" sz="6600" dirty="0" smtClean="0">
                  <a:solidFill>
                    <a:schemeClr val="bg1"/>
                  </a:solidFill>
                </a:rPr>
                <a:t>$</a:t>
              </a:r>
              <a:endParaRPr lang="en-US" sz="6600" dirty="0">
                <a:solidFill>
                  <a:schemeClr val="bg1"/>
                </a:solidFill>
              </a:endParaRPr>
            </a:p>
          </p:txBody>
        </p:sp>
      </p:grpSp>
      <p:sp>
        <p:nvSpPr>
          <p:cNvPr id="56" name="Oval 55"/>
          <p:cNvSpPr/>
          <p:nvPr/>
        </p:nvSpPr>
        <p:spPr>
          <a:xfrm>
            <a:off x="7696200" y="2149948"/>
            <a:ext cx="274320" cy="274320"/>
          </a:xfrm>
          <a:prstGeom prst="ellipse">
            <a:avLst/>
          </a:prstGeom>
          <a:solidFill>
            <a:srgbClr val="0069AA"/>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56"/>
          <p:cNvSpPr/>
          <p:nvPr/>
        </p:nvSpPr>
        <p:spPr>
          <a:xfrm>
            <a:off x="7376160" y="2959387"/>
            <a:ext cx="914400" cy="91440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Oval 57"/>
          <p:cNvSpPr/>
          <p:nvPr/>
        </p:nvSpPr>
        <p:spPr>
          <a:xfrm>
            <a:off x="7689427" y="4434840"/>
            <a:ext cx="274320" cy="27432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9" name="Group 58"/>
          <p:cNvGrpSpPr/>
          <p:nvPr/>
        </p:nvGrpSpPr>
        <p:grpSpPr>
          <a:xfrm>
            <a:off x="7369387" y="5257800"/>
            <a:ext cx="914400" cy="914400"/>
            <a:chOff x="685800" y="3048000"/>
            <a:chExt cx="914400" cy="914400"/>
          </a:xfrm>
        </p:grpSpPr>
        <p:sp>
          <p:nvSpPr>
            <p:cNvPr id="60" name="Oval 59"/>
            <p:cNvSpPr/>
            <p:nvPr/>
          </p:nvSpPr>
          <p:spPr>
            <a:xfrm>
              <a:off x="685800" y="3048000"/>
              <a:ext cx="914400" cy="91440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TextBox 60"/>
            <p:cNvSpPr txBox="1"/>
            <p:nvPr/>
          </p:nvSpPr>
          <p:spPr>
            <a:xfrm>
              <a:off x="908000" y="3151257"/>
              <a:ext cx="470000" cy="707886"/>
            </a:xfrm>
            <a:prstGeom prst="rect">
              <a:avLst/>
            </a:prstGeom>
            <a:noFill/>
          </p:spPr>
          <p:txBody>
            <a:bodyPr wrap="none" rtlCol="0">
              <a:spAutoFit/>
            </a:bodyPr>
            <a:lstStyle/>
            <a:p>
              <a:r>
                <a:rPr lang="en-US" sz="4000" dirty="0" smtClean="0">
                  <a:solidFill>
                    <a:schemeClr val="bg1"/>
                  </a:solidFill>
                </a:rPr>
                <a:t>$</a:t>
              </a:r>
              <a:endParaRPr lang="en-US" sz="4000" dirty="0">
                <a:solidFill>
                  <a:schemeClr val="bg1"/>
                </a:solidFill>
              </a:endParaRPr>
            </a:p>
          </p:txBody>
        </p:sp>
      </p:grpSp>
      <p:sp>
        <p:nvSpPr>
          <p:cNvPr id="11" name="Rectangle 10"/>
          <p:cNvSpPr/>
          <p:nvPr/>
        </p:nvSpPr>
        <p:spPr>
          <a:xfrm>
            <a:off x="6744277" y="1219200"/>
            <a:ext cx="2160056"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Agile</a:t>
            </a:r>
            <a:endParaRPr lang="en-US" b="1" dirty="0"/>
          </a:p>
        </p:txBody>
      </p:sp>
      <p:sp>
        <p:nvSpPr>
          <p:cNvPr id="63" name="Rectangle 62"/>
          <p:cNvSpPr/>
          <p:nvPr/>
        </p:nvSpPr>
        <p:spPr>
          <a:xfrm>
            <a:off x="4535267" y="1219200"/>
            <a:ext cx="2183132"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Big DUF</a:t>
            </a:r>
            <a:endParaRPr lang="en-US" b="1" dirty="0"/>
          </a:p>
        </p:txBody>
      </p:sp>
      <p:sp>
        <p:nvSpPr>
          <p:cNvPr id="64" name="Rectangle 63"/>
          <p:cNvSpPr/>
          <p:nvPr/>
        </p:nvSpPr>
        <p:spPr>
          <a:xfrm>
            <a:off x="2362199" y="1219200"/>
            <a:ext cx="214718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Mid DUF</a:t>
            </a:r>
            <a:endParaRPr lang="en-US" b="1" dirty="0"/>
          </a:p>
        </p:txBody>
      </p:sp>
    </p:spTree>
    <p:extLst>
      <p:ext uri="{BB962C8B-B14F-4D97-AF65-F5344CB8AC3E}">
        <p14:creationId xmlns:p14="http://schemas.microsoft.com/office/powerpoint/2010/main" val="784174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A better approach</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394893145"/>
              </p:ext>
            </p:extLst>
          </p:nvPr>
        </p:nvGraphicFramePr>
        <p:xfrm>
          <a:off x="228600" y="1955800"/>
          <a:ext cx="36593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Left Brace 5"/>
          <p:cNvSpPr/>
          <p:nvPr/>
        </p:nvSpPr>
        <p:spPr>
          <a:xfrm rot="7998658">
            <a:off x="2372989" y="1301199"/>
            <a:ext cx="758102" cy="4336274"/>
          </a:xfrm>
          <a:prstGeom prst="leftBrace">
            <a:avLst>
              <a:gd name="adj1" fmla="val 9937"/>
              <a:gd name="adj2" fmla="val 500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338834" y="2302301"/>
            <a:ext cx="1451038" cy="830997"/>
          </a:xfrm>
          <a:prstGeom prst="rect">
            <a:avLst/>
          </a:prstGeom>
          <a:noFill/>
        </p:spPr>
        <p:txBody>
          <a:bodyPr wrap="none" rtlCol="0">
            <a:spAutoFit/>
          </a:bodyPr>
          <a:lstStyle/>
          <a:p>
            <a:pPr algn="ctr"/>
            <a:r>
              <a:rPr lang="en-US" sz="2400" dirty="0" smtClean="0"/>
              <a:t>website</a:t>
            </a:r>
          </a:p>
          <a:p>
            <a:pPr algn="ctr"/>
            <a:r>
              <a:rPr lang="en-US" sz="2400" dirty="0" smtClean="0"/>
              <a:t>6 months</a:t>
            </a:r>
            <a:endParaRPr lang="en-US" sz="2400" dirty="0"/>
          </a:p>
        </p:txBody>
      </p:sp>
      <p:sp>
        <p:nvSpPr>
          <p:cNvPr id="9" name="TextBox 8"/>
          <p:cNvSpPr txBox="1"/>
          <p:nvPr/>
        </p:nvSpPr>
        <p:spPr>
          <a:xfrm>
            <a:off x="931830" y="1219200"/>
            <a:ext cx="2268570" cy="707886"/>
          </a:xfrm>
          <a:prstGeom prst="rect">
            <a:avLst/>
          </a:prstGeom>
          <a:noFill/>
        </p:spPr>
        <p:txBody>
          <a:bodyPr wrap="none" rtlCol="0">
            <a:spAutoFit/>
          </a:bodyPr>
          <a:lstStyle/>
          <a:p>
            <a:r>
              <a:rPr lang="en-US" sz="4000" b="1" dirty="0">
                <a:solidFill>
                  <a:schemeClr val="tx1">
                    <a:lumMod val="95000"/>
                    <a:lumOff val="5000"/>
                  </a:schemeClr>
                </a:solidFill>
              </a:rPr>
              <a:t>w</a:t>
            </a:r>
            <a:r>
              <a:rPr lang="en-US" sz="4000" b="1" dirty="0" smtClean="0">
                <a:solidFill>
                  <a:schemeClr val="tx1">
                    <a:lumMod val="95000"/>
                    <a:lumOff val="5000"/>
                  </a:schemeClr>
                </a:solidFill>
              </a:rPr>
              <a:t>aterfall</a:t>
            </a:r>
            <a:endParaRPr lang="en-US" sz="4000" b="1" dirty="0">
              <a:solidFill>
                <a:schemeClr val="tx1">
                  <a:lumMod val="95000"/>
                  <a:lumOff val="5000"/>
                </a:schemeClr>
              </a:solidFill>
            </a:endParaRPr>
          </a:p>
        </p:txBody>
      </p:sp>
      <p:grpSp>
        <p:nvGrpSpPr>
          <p:cNvPr id="10" name="Group 9"/>
          <p:cNvGrpSpPr/>
          <p:nvPr/>
        </p:nvGrpSpPr>
        <p:grpSpPr>
          <a:xfrm>
            <a:off x="4935320" y="1208690"/>
            <a:ext cx="4691577" cy="5423776"/>
            <a:chOff x="4935320" y="1208690"/>
            <a:chExt cx="4691577" cy="5423776"/>
          </a:xfrm>
        </p:grpSpPr>
        <p:sp>
          <p:nvSpPr>
            <p:cNvPr id="5" name="U-Turn Arrow 4"/>
            <p:cNvSpPr/>
            <p:nvPr/>
          </p:nvSpPr>
          <p:spPr>
            <a:xfrm rot="13539492">
              <a:off x="3832847" y="4144963"/>
              <a:ext cx="4082590" cy="892416"/>
            </a:xfrm>
            <a:prstGeom prst="uturnArrow">
              <a:avLst>
                <a:gd name="adj1" fmla="val 25000"/>
                <a:gd name="adj2" fmla="val 25000"/>
                <a:gd name="adj3" fmla="val 25000"/>
                <a:gd name="adj4" fmla="val 43750"/>
                <a:gd name="adj5" fmla="val 94304"/>
              </a:avLst>
            </a:prstGeom>
            <a:solidFill>
              <a:srgbClr val="CDE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7" name="Diagram 16"/>
            <p:cNvGraphicFramePr/>
            <p:nvPr>
              <p:extLst>
                <p:ext uri="{D42A27DB-BD31-4B8C-83A1-F6EECF244321}">
                  <p14:modId xmlns:p14="http://schemas.microsoft.com/office/powerpoint/2010/main" val="4265541746"/>
                </p:ext>
              </p:extLst>
            </p:nvPr>
          </p:nvGraphicFramePr>
          <p:xfrm>
            <a:off x="4935320" y="1955800"/>
            <a:ext cx="36593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Left Brace 17"/>
            <p:cNvSpPr/>
            <p:nvPr/>
          </p:nvSpPr>
          <p:spPr>
            <a:xfrm rot="7998658">
              <a:off x="7079709" y="1301199"/>
              <a:ext cx="758102" cy="43362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7113682" y="2302301"/>
              <a:ext cx="1314782" cy="830997"/>
            </a:xfrm>
            <a:prstGeom prst="rect">
              <a:avLst/>
            </a:prstGeom>
            <a:noFill/>
          </p:spPr>
          <p:txBody>
            <a:bodyPr wrap="none" rtlCol="0">
              <a:spAutoFit/>
            </a:bodyPr>
            <a:lstStyle/>
            <a:p>
              <a:pPr algn="ctr"/>
              <a:r>
                <a:rPr lang="en-US" sz="2400" dirty="0" smtClean="0"/>
                <a:t>features</a:t>
              </a:r>
            </a:p>
            <a:p>
              <a:pPr algn="ctr"/>
              <a:r>
                <a:rPr lang="en-US" sz="2400" dirty="0" smtClean="0"/>
                <a:t>2 weeks</a:t>
              </a:r>
              <a:endParaRPr lang="en-US" sz="2400" dirty="0"/>
            </a:p>
          </p:txBody>
        </p:sp>
        <p:sp>
          <p:nvSpPr>
            <p:cNvPr id="21" name="TextBox 20"/>
            <p:cNvSpPr txBox="1"/>
            <p:nvPr/>
          </p:nvSpPr>
          <p:spPr>
            <a:xfrm>
              <a:off x="6076601" y="1208690"/>
              <a:ext cx="1353256" cy="707886"/>
            </a:xfrm>
            <a:prstGeom prst="rect">
              <a:avLst/>
            </a:prstGeom>
            <a:noFill/>
          </p:spPr>
          <p:txBody>
            <a:bodyPr wrap="none" rtlCol="0">
              <a:spAutoFit/>
            </a:bodyPr>
            <a:lstStyle/>
            <a:p>
              <a:r>
                <a:rPr lang="en-US" sz="4000" b="1" dirty="0" smtClean="0">
                  <a:solidFill>
                    <a:schemeClr val="tx1">
                      <a:lumMod val="95000"/>
                      <a:lumOff val="5000"/>
                    </a:schemeClr>
                  </a:solidFill>
                </a:rPr>
                <a:t>agile</a:t>
              </a:r>
              <a:endParaRPr lang="en-US" sz="4000" b="1" dirty="0">
                <a:solidFill>
                  <a:schemeClr val="tx1">
                    <a:lumMod val="95000"/>
                    <a:lumOff val="5000"/>
                  </a:schemeClr>
                </a:solidFill>
              </a:endParaRPr>
            </a:p>
          </p:txBody>
        </p:sp>
      </p:grpSp>
    </p:spTree>
    <p:extLst>
      <p:ext uri="{BB962C8B-B14F-4D97-AF65-F5344CB8AC3E}">
        <p14:creationId xmlns:p14="http://schemas.microsoft.com/office/powerpoint/2010/main" val="3207607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Light weight planning</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69353"/>
            <a:ext cx="6584547" cy="363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4179311" y="4725542"/>
            <a:ext cx="1063067" cy="369332"/>
          </a:xfrm>
          <a:prstGeom prst="rect">
            <a:avLst/>
          </a:prstGeom>
          <a:noFill/>
        </p:spPr>
        <p:txBody>
          <a:bodyPr wrap="square" rtlCol="0">
            <a:spAutoFit/>
          </a:bodyPr>
          <a:lstStyle/>
          <a:p>
            <a:r>
              <a:rPr lang="en-US" dirty="0" smtClean="0"/>
              <a:t>certainty</a:t>
            </a:r>
            <a:endParaRPr lang="en-US" dirty="0"/>
          </a:p>
        </p:txBody>
      </p:sp>
      <p:sp>
        <p:nvSpPr>
          <p:cNvPr id="37" name="TextBox 36"/>
          <p:cNvSpPr txBox="1"/>
          <p:nvPr/>
        </p:nvSpPr>
        <p:spPr>
          <a:xfrm>
            <a:off x="5886069" y="4081930"/>
            <a:ext cx="1385599" cy="646331"/>
          </a:xfrm>
          <a:prstGeom prst="rect">
            <a:avLst/>
          </a:prstGeom>
          <a:noFill/>
        </p:spPr>
        <p:txBody>
          <a:bodyPr wrap="square" rtlCol="0">
            <a:spAutoFit/>
          </a:bodyPr>
          <a:lstStyle/>
          <a:p>
            <a:r>
              <a:rPr lang="en-US" dirty="0"/>
              <a:t>s</a:t>
            </a:r>
            <a:r>
              <a:rPr lang="en-US" dirty="0" smtClean="0"/>
              <a:t>takeholder</a:t>
            </a:r>
          </a:p>
          <a:p>
            <a:r>
              <a:rPr lang="en-US" dirty="0" smtClean="0"/>
              <a:t>utility</a:t>
            </a:r>
            <a:endParaRPr lang="en-US" dirty="0"/>
          </a:p>
        </p:txBody>
      </p:sp>
      <p:sp>
        <p:nvSpPr>
          <p:cNvPr id="38" name="TextBox 37"/>
          <p:cNvSpPr txBox="1"/>
          <p:nvPr/>
        </p:nvSpPr>
        <p:spPr>
          <a:xfrm>
            <a:off x="7247241" y="2940326"/>
            <a:ext cx="1321093" cy="646331"/>
          </a:xfrm>
          <a:prstGeom prst="rect">
            <a:avLst/>
          </a:prstGeom>
          <a:noFill/>
        </p:spPr>
        <p:txBody>
          <a:bodyPr wrap="square" rtlCol="0">
            <a:spAutoFit/>
          </a:bodyPr>
          <a:lstStyle/>
          <a:p>
            <a:r>
              <a:rPr lang="en-US" dirty="0" smtClean="0"/>
              <a:t>user</a:t>
            </a:r>
            <a:br>
              <a:rPr lang="en-US" dirty="0" smtClean="0"/>
            </a:br>
            <a:r>
              <a:rPr lang="en-US" dirty="0" smtClean="0"/>
              <a:t>experience</a:t>
            </a:r>
            <a:endParaRPr lang="en-US" dirty="0"/>
          </a:p>
        </p:txBody>
      </p:sp>
      <p:sp>
        <p:nvSpPr>
          <p:cNvPr id="39" name="TextBox 38"/>
          <p:cNvSpPr txBox="1"/>
          <p:nvPr/>
        </p:nvSpPr>
        <p:spPr>
          <a:xfrm>
            <a:off x="7772400" y="2438400"/>
            <a:ext cx="908251" cy="369332"/>
          </a:xfrm>
          <a:prstGeom prst="rect">
            <a:avLst/>
          </a:prstGeom>
          <a:noFill/>
        </p:spPr>
        <p:txBody>
          <a:bodyPr wrap="square" rtlCol="0">
            <a:spAutoFit/>
          </a:bodyPr>
          <a:lstStyle/>
          <a:p>
            <a:r>
              <a:rPr lang="en-US" dirty="0" smtClean="0"/>
              <a:t>returns</a:t>
            </a:r>
            <a:endParaRPr lang="en-US" dirty="0"/>
          </a:p>
        </p:txBody>
      </p:sp>
      <p:sp>
        <p:nvSpPr>
          <p:cNvPr id="2" name="Left Arrow 1"/>
          <p:cNvSpPr/>
          <p:nvPr/>
        </p:nvSpPr>
        <p:spPr>
          <a:xfrm>
            <a:off x="2438400" y="5410200"/>
            <a:ext cx="6477000" cy="381000"/>
          </a:xfrm>
          <a:prstGeom prst="leftArrow">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
        <p:nvSpPr>
          <p:cNvPr id="41" name="TextBox 40"/>
          <p:cNvSpPr txBox="1"/>
          <p:nvPr/>
        </p:nvSpPr>
        <p:spPr>
          <a:xfrm>
            <a:off x="5715000" y="5703341"/>
            <a:ext cx="1063067" cy="369332"/>
          </a:xfrm>
          <a:prstGeom prst="rect">
            <a:avLst/>
          </a:prstGeom>
          <a:noFill/>
        </p:spPr>
        <p:txBody>
          <a:bodyPr wrap="square" rtlCol="0">
            <a:spAutoFit/>
          </a:bodyPr>
          <a:lstStyle/>
          <a:p>
            <a:r>
              <a:rPr lang="en-US" dirty="0" smtClean="0"/>
              <a:t>waste</a:t>
            </a:r>
            <a:endParaRPr lang="en-US" dirty="0"/>
          </a:p>
        </p:txBody>
      </p:sp>
      <p:sp>
        <p:nvSpPr>
          <p:cNvPr id="44" name="Oval 43"/>
          <p:cNvSpPr/>
          <p:nvPr/>
        </p:nvSpPr>
        <p:spPr>
          <a:xfrm>
            <a:off x="7600499" y="2239746"/>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p:nvPr/>
        </p:nvSpPr>
        <p:spPr>
          <a:xfrm>
            <a:off x="228600" y="1181432"/>
            <a:ext cx="2057400" cy="584775"/>
          </a:xfrm>
          <a:prstGeom prst="rect">
            <a:avLst/>
          </a:prstGeom>
          <a:noFill/>
        </p:spPr>
        <p:txBody>
          <a:bodyPr wrap="square" rtlCol="0">
            <a:spAutoFit/>
          </a:bodyPr>
          <a:lstStyle/>
          <a:p>
            <a:r>
              <a:rPr lang="en-US" sz="3200" b="1" dirty="0" smtClean="0"/>
              <a:t>2 weeks</a:t>
            </a:r>
            <a:endParaRPr lang="en-US" sz="3200" b="1" dirty="0"/>
          </a:p>
        </p:txBody>
      </p:sp>
      <p:sp>
        <p:nvSpPr>
          <p:cNvPr id="24" name="Oval 23"/>
          <p:cNvSpPr/>
          <p:nvPr/>
        </p:nvSpPr>
        <p:spPr>
          <a:xfrm>
            <a:off x="908000" y="3590078"/>
            <a:ext cx="274320" cy="27432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xtBox 4"/>
          <p:cNvSpPr txBox="1"/>
          <p:nvPr/>
        </p:nvSpPr>
        <p:spPr>
          <a:xfrm>
            <a:off x="923759" y="3609393"/>
            <a:ext cx="248786" cy="230832"/>
          </a:xfrm>
          <a:prstGeom prst="rect">
            <a:avLst/>
          </a:prstGeom>
          <a:noFill/>
        </p:spPr>
        <p:txBody>
          <a:bodyPr wrap="none" rtlCol="0">
            <a:spAutoFit/>
          </a:bodyPr>
          <a:lstStyle/>
          <a:p>
            <a:r>
              <a:rPr lang="en-US" sz="900" dirty="0" smtClean="0">
                <a:solidFill>
                  <a:schemeClr val="bg1"/>
                </a:solidFill>
              </a:rPr>
              <a:t>$</a:t>
            </a:r>
            <a:endParaRPr lang="en-US" sz="900" dirty="0">
              <a:solidFill>
                <a:schemeClr val="bg1"/>
              </a:solidFill>
            </a:endParaRPr>
          </a:p>
        </p:txBody>
      </p:sp>
      <p:sp>
        <p:nvSpPr>
          <p:cNvPr id="23" name="Oval 22"/>
          <p:cNvSpPr/>
          <p:nvPr/>
        </p:nvSpPr>
        <p:spPr>
          <a:xfrm>
            <a:off x="7057055" y="2700260"/>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a:xfrm>
            <a:off x="5419531" y="5467738"/>
            <a:ext cx="274320" cy="27432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3886200" y="4444610"/>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p:cNvSpPr/>
          <p:nvPr/>
        </p:nvSpPr>
        <p:spPr>
          <a:xfrm>
            <a:off x="5065089" y="3556829"/>
            <a:ext cx="914400" cy="91440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2898460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asthead bar"/>
          <p:cNvGrpSpPr/>
          <p:nvPr/>
        </p:nvGrpSpPr>
        <p:grpSpPr>
          <a:xfrm>
            <a:off x="228600" y="838200"/>
            <a:ext cx="8686800" cy="152400"/>
            <a:chOff x="228600" y="838200"/>
            <a:chExt cx="8686800" cy="15240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Pop Quiz - Story Problem</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6" name="TextBox 5"/>
          <p:cNvSpPr txBox="1"/>
          <p:nvPr/>
        </p:nvSpPr>
        <p:spPr>
          <a:xfrm>
            <a:off x="2514600" y="2209800"/>
            <a:ext cx="6324600" cy="1477328"/>
          </a:xfrm>
          <a:prstGeom prst="rect">
            <a:avLst/>
          </a:prstGeom>
          <a:noFill/>
        </p:spPr>
        <p:txBody>
          <a:bodyPr wrap="square" rtlCol="0">
            <a:spAutoFit/>
          </a:bodyPr>
          <a:lstStyle/>
          <a:p>
            <a:r>
              <a:rPr lang="en-US" dirty="0" smtClean="0"/>
              <a:t>In 2001, the Yellow Pages generates 100,000 bike sales in a year. There are 100 bike stores listed.</a:t>
            </a:r>
          </a:p>
          <a:p>
            <a:endParaRPr lang="en-US" dirty="0"/>
          </a:p>
          <a:p>
            <a:r>
              <a:rPr lang="en-US" dirty="0" smtClean="0"/>
              <a:t>What is the average number of bikes a typical store should sell in a year from the yellow pages?</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57" r="22780"/>
          <a:stretch/>
        </p:blipFill>
        <p:spPr bwMode="auto">
          <a:xfrm>
            <a:off x="228600" y="990600"/>
            <a:ext cx="2057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5462" y="6642538"/>
            <a:ext cx="2082621" cy="230832"/>
          </a:xfrm>
          <a:prstGeom prst="rect">
            <a:avLst/>
          </a:prstGeom>
        </p:spPr>
        <p:txBody>
          <a:bodyPr wrap="none">
            <a:spAutoFit/>
          </a:bodyPr>
          <a:lstStyle/>
          <a:p>
            <a:r>
              <a:rPr lang="en-US" sz="900" dirty="0"/>
              <a:t>flickr.com/photos/silvery/4461519535</a:t>
            </a:r>
          </a:p>
        </p:txBody>
      </p:sp>
    </p:spTree>
    <p:extLst>
      <p:ext uri="{BB962C8B-B14F-4D97-AF65-F5344CB8AC3E}">
        <p14:creationId xmlns:p14="http://schemas.microsoft.com/office/powerpoint/2010/main" val="282076805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Results oriented light weight planning</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69353"/>
            <a:ext cx="6584547" cy="363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4179311" y="4725542"/>
            <a:ext cx="1063067" cy="369332"/>
          </a:xfrm>
          <a:prstGeom prst="rect">
            <a:avLst/>
          </a:prstGeom>
          <a:noFill/>
        </p:spPr>
        <p:txBody>
          <a:bodyPr wrap="square" rtlCol="0">
            <a:spAutoFit/>
          </a:bodyPr>
          <a:lstStyle/>
          <a:p>
            <a:r>
              <a:rPr lang="en-US" dirty="0" smtClean="0"/>
              <a:t>certainty</a:t>
            </a:r>
            <a:endParaRPr lang="en-US" dirty="0"/>
          </a:p>
        </p:txBody>
      </p:sp>
      <p:sp>
        <p:nvSpPr>
          <p:cNvPr id="37" name="TextBox 36"/>
          <p:cNvSpPr txBox="1"/>
          <p:nvPr/>
        </p:nvSpPr>
        <p:spPr>
          <a:xfrm>
            <a:off x="5715000" y="4001869"/>
            <a:ext cx="1385599" cy="646331"/>
          </a:xfrm>
          <a:prstGeom prst="rect">
            <a:avLst/>
          </a:prstGeom>
          <a:noFill/>
        </p:spPr>
        <p:txBody>
          <a:bodyPr wrap="square" rtlCol="0">
            <a:spAutoFit/>
          </a:bodyPr>
          <a:lstStyle/>
          <a:p>
            <a:r>
              <a:rPr lang="en-US" dirty="0"/>
              <a:t>s</a:t>
            </a:r>
            <a:r>
              <a:rPr lang="en-US" dirty="0" smtClean="0"/>
              <a:t>takeholder</a:t>
            </a:r>
          </a:p>
          <a:p>
            <a:r>
              <a:rPr lang="en-US" dirty="0" smtClean="0"/>
              <a:t>utility</a:t>
            </a:r>
            <a:endParaRPr lang="en-US" dirty="0"/>
          </a:p>
        </p:txBody>
      </p:sp>
      <p:sp>
        <p:nvSpPr>
          <p:cNvPr id="38" name="TextBox 37"/>
          <p:cNvSpPr txBox="1"/>
          <p:nvPr/>
        </p:nvSpPr>
        <p:spPr>
          <a:xfrm>
            <a:off x="7467600" y="3048000"/>
            <a:ext cx="1321093" cy="646331"/>
          </a:xfrm>
          <a:prstGeom prst="rect">
            <a:avLst/>
          </a:prstGeom>
          <a:noFill/>
        </p:spPr>
        <p:txBody>
          <a:bodyPr wrap="square" rtlCol="0">
            <a:spAutoFit/>
          </a:bodyPr>
          <a:lstStyle/>
          <a:p>
            <a:r>
              <a:rPr lang="en-US" dirty="0" smtClean="0"/>
              <a:t>user</a:t>
            </a:r>
            <a:br>
              <a:rPr lang="en-US" dirty="0" smtClean="0"/>
            </a:br>
            <a:r>
              <a:rPr lang="en-US" dirty="0" smtClean="0"/>
              <a:t>experience</a:t>
            </a:r>
            <a:endParaRPr lang="en-US" dirty="0"/>
          </a:p>
        </p:txBody>
      </p:sp>
      <p:sp>
        <p:nvSpPr>
          <p:cNvPr id="39" name="TextBox 38"/>
          <p:cNvSpPr txBox="1"/>
          <p:nvPr/>
        </p:nvSpPr>
        <p:spPr>
          <a:xfrm>
            <a:off x="7930949" y="2590800"/>
            <a:ext cx="908251" cy="369332"/>
          </a:xfrm>
          <a:prstGeom prst="rect">
            <a:avLst/>
          </a:prstGeom>
          <a:noFill/>
        </p:spPr>
        <p:txBody>
          <a:bodyPr wrap="square" rtlCol="0">
            <a:spAutoFit/>
          </a:bodyPr>
          <a:lstStyle/>
          <a:p>
            <a:r>
              <a:rPr lang="en-US" dirty="0" smtClean="0"/>
              <a:t>returns</a:t>
            </a:r>
            <a:endParaRPr lang="en-US" dirty="0"/>
          </a:p>
        </p:txBody>
      </p:sp>
      <p:sp>
        <p:nvSpPr>
          <p:cNvPr id="2" name="Left Arrow 1"/>
          <p:cNvSpPr/>
          <p:nvPr/>
        </p:nvSpPr>
        <p:spPr>
          <a:xfrm>
            <a:off x="2438400" y="5410200"/>
            <a:ext cx="6477000" cy="381000"/>
          </a:xfrm>
          <a:prstGeom prst="leftArrow">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
        <p:nvSpPr>
          <p:cNvPr id="41" name="TextBox 40"/>
          <p:cNvSpPr txBox="1"/>
          <p:nvPr/>
        </p:nvSpPr>
        <p:spPr>
          <a:xfrm>
            <a:off x="5715000" y="5703341"/>
            <a:ext cx="1063067" cy="369332"/>
          </a:xfrm>
          <a:prstGeom prst="rect">
            <a:avLst/>
          </a:prstGeom>
          <a:noFill/>
        </p:spPr>
        <p:txBody>
          <a:bodyPr wrap="square" rtlCol="0">
            <a:spAutoFit/>
          </a:bodyPr>
          <a:lstStyle/>
          <a:p>
            <a:r>
              <a:rPr lang="en-US" dirty="0" smtClean="0"/>
              <a:t>waste</a:t>
            </a:r>
            <a:endParaRPr lang="en-US" dirty="0"/>
          </a:p>
        </p:txBody>
      </p:sp>
      <p:sp>
        <p:nvSpPr>
          <p:cNvPr id="44" name="Oval 43"/>
          <p:cNvSpPr/>
          <p:nvPr/>
        </p:nvSpPr>
        <p:spPr>
          <a:xfrm>
            <a:off x="7600499" y="2239746"/>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p:nvPr/>
        </p:nvSpPr>
        <p:spPr>
          <a:xfrm>
            <a:off x="228600" y="1181432"/>
            <a:ext cx="2057400" cy="584775"/>
          </a:xfrm>
          <a:prstGeom prst="rect">
            <a:avLst/>
          </a:prstGeom>
          <a:noFill/>
        </p:spPr>
        <p:txBody>
          <a:bodyPr wrap="square" rtlCol="0">
            <a:spAutoFit/>
          </a:bodyPr>
          <a:lstStyle/>
          <a:p>
            <a:r>
              <a:rPr lang="en-US" sz="3200" b="1" dirty="0" smtClean="0"/>
              <a:t>4 weeks</a:t>
            </a:r>
            <a:endParaRPr lang="en-US" sz="3200" b="1" dirty="0"/>
          </a:p>
        </p:txBody>
      </p:sp>
      <p:sp>
        <p:nvSpPr>
          <p:cNvPr id="24" name="Oval 23"/>
          <p:cNvSpPr/>
          <p:nvPr/>
        </p:nvSpPr>
        <p:spPr>
          <a:xfrm>
            <a:off x="908000" y="3590078"/>
            <a:ext cx="274320" cy="27432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xtBox 4"/>
          <p:cNvSpPr txBox="1"/>
          <p:nvPr/>
        </p:nvSpPr>
        <p:spPr>
          <a:xfrm>
            <a:off x="923759" y="3609393"/>
            <a:ext cx="248786" cy="230832"/>
          </a:xfrm>
          <a:prstGeom prst="rect">
            <a:avLst/>
          </a:prstGeom>
          <a:noFill/>
        </p:spPr>
        <p:txBody>
          <a:bodyPr wrap="none" rtlCol="0">
            <a:spAutoFit/>
          </a:bodyPr>
          <a:lstStyle/>
          <a:p>
            <a:r>
              <a:rPr lang="en-US" sz="900" dirty="0" smtClean="0">
                <a:solidFill>
                  <a:schemeClr val="bg1"/>
                </a:solidFill>
              </a:rPr>
              <a:t>$</a:t>
            </a:r>
            <a:endParaRPr lang="en-US" sz="900" dirty="0">
              <a:solidFill>
                <a:schemeClr val="bg1"/>
              </a:solidFill>
            </a:endParaRPr>
          </a:p>
        </p:txBody>
      </p:sp>
      <p:sp>
        <p:nvSpPr>
          <p:cNvPr id="23" name="Oval 22"/>
          <p:cNvSpPr/>
          <p:nvPr/>
        </p:nvSpPr>
        <p:spPr>
          <a:xfrm>
            <a:off x="7057055" y="2700260"/>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a:xfrm>
            <a:off x="5419531" y="5467738"/>
            <a:ext cx="274320" cy="274320"/>
          </a:xfrm>
          <a:prstGeom prst="ellipse">
            <a:avLst/>
          </a:prstGeom>
          <a:solidFill>
            <a:srgbClr val="C000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3886200" y="4444610"/>
            <a:ext cx="274320" cy="2743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6812280" y="2468880"/>
            <a:ext cx="731520" cy="7315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6"/>
          <p:cNvSpPr/>
          <p:nvPr/>
        </p:nvSpPr>
        <p:spPr>
          <a:xfrm>
            <a:off x="7391400" y="1935480"/>
            <a:ext cx="731520" cy="73152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p:cNvSpPr/>
          <p:nvPr/>
        </p:nvSpPr>
        <p:spPr>
          <a:xfrm>
            <a:off x="5334000" y="3810000"/>
            <a:ext cx="365760" cy="365760"/>
          </a:xfrm>
          <a:prstGeom prst="ellipse">
            <a:avLst/>
          </a:pr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0" name="Group 29"/>
          <p:cNvGrpSpPr/>
          <p:nvPr/>
        </p:nvGrpSpPr>
        <p:grpSpPr>
          <a:xfrm>
            <a:off x="770840" y="3444240"/>
            <a:ext cx="548640" cy="548640"/>
            <a:chOff x="685800" y="3048000"/>
            <a:chExt cx="914400" cy="914400"/>
          </a:xfrm>
        </p:grpSpPr>
        <p:sp>
          <p:nvSpPr>
            <p:cNvPr id="32" name="Oval 31"/>
            <p:cNvSpPr/>
            <p:nvPr/>
          </p:nvSpPr>
          <p:spPr>
            <a:xfrm>
              <a:off x="685800" y="3048000"/>
              <a:ext cx="914400" cy="914400"/>
            </a:xfrm>
            <a:prstGeom prst="ellipse">
              <a:avLst/>
            </a:prstGeom>
            <a:solidFill>
              <a:srgbClr val="92D05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p:cNvSpPr txBox="1"/>
            <p:nvPr/>
          </p:nvSpPr>
          <p:spPr>
            <a:xfrm>
              <a:off x="850708" y="3115978"/>
              <a:ext cx="593647" cy="769442"/>
            </a:xfrm>
            <a:prstGeom prst="rect">
              <a:avLst/>
            </a:prstGeom>
            <a:noFill/>
          </p:spPr>
          <p:txBody>
            <a:bodyPr wrap="none" rtlCol="0">
              <a:spAutoFit/>
            </a:bodyPr>
            <a:lstStyle/>
            <a:p>
              <a:r>
                <a:rPr lang="en-US" sz="2400" dirty="0" smtClean="0">
                  <a:solidFill>
                    <a:schemeClr val="bg1"/>
                  </a:solidFill>
                </a:rPr>
                <a:t>$</a:t>
              </a:r>
              <a:endParaRPr lang="en-US" sz="2400" dirty="0">
                <a:solidFill>
                  <a:schemeClr val="bg1"/>
                </a:solidFill>
              </a:endParaRPr>
            </a:p>
          </p:txBody>
        </p:sp>
      </p:grpSp>
    </p:spTree>
    <p:extLst>
      <p:ext uri="{BB962C8B-B14F-4D97-AF65-F5344CB8AC3E}">
        <p14:creationId xmlns:p14="http://schemas.microsoft.com/office/powerpoint/2010/main" val="114876476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To summarize</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pSp>
        <p:nvGrpSpPr>
          <p:cNvPr id="30" name="Group 29"/>
          <p:cNvGrpSpPr/>
          <p:nvPr/>
        </p:nvGrpSpPr>
        <p:grpSpPr>
          <a:xfrm>
            <a:off x="3780503" y="1998724"/>
            <a:ext cx="5020846" cy="3476008"/>
            <a:chOff x="3780503" y="1998724"/>
            <a:chExt cx="5020846" cy="3476008"/>
          </a:xfrm>
        </p:grpSpPr>
        <p:sp>
          <p:nvSpPr>
            <p:cNvPr id="24" name="Freeform 23"/>
            <p:cNvSpPr/>
            <p:nvPr/>
          </p:nvSpPr>
          <p:spPr>
            <a:xfrm>
              <a:off x="3780503" y="3050288"/>
              <a:ext cx="859023" cy="859023"/>
            </a:xfrm>
            <a:custGeom>
              <a:avLst/>
              <a:gdLst>
                <a:gd name="connsiteX0" fmla="*/ 113863 w 859023"/>
                <a:gd name="connsiteY0" fmla="*/ 328490 h 859023"/>
                <a:gd name="connsiteX1" fmla="*/ 328490 w 859023"/>
                <a:gd name="connsiteY1" fmla="*/ 328490 h 859023"/>
                <a:gd name="connsiteX2" fmla="*/ 328490 w 859023"/>
                <a:gd name="connsiteY2" fmla="*/ 113863 h 859023"/>
                <a:gd name="connsiteX3" fmla="*/ 530533 w 859023"/>
                <a:gd name="connsiteY3" fmla="*/ 113863 h 859023"/>
                <a:gd name="connsiteX4" fmla="*/ 530533 w 859023"/>
                <a:gd name="connsiteY4" fmla="*/ 328490 h 859023"/>
                <a:gd name="connsiteX5" fmla="*/ 745160 w 859023"/>
                <a:gd name="connsiteY5" fmla="*/ 328490 h 859023"/>
                <a:gd name="connsiteX6" fmla="*/ 745160 w 859023"/>
                <a:gd name="connsiteY6" fmla="*/ 530533 h 859023"/>
                <a:gd name="connsiteX7" fmla="*/ 530533 w 859023"/>
                <a:gd name="connsiteY7" fmla="*/ 530533 h 859023"/>
                <a:gd name="connsiteX8" fmla="*/ 530533 w 859023"/>
                <a:gd name="connsiteY8" fmla="*/ 745160 h 859023"/>
                <a:gd name="connsiteX9" fmla="*/ 328490 w 859023"/>
                <a:gd name="connsiteY9" fmla="*/ 745160 h 859023"/>
                <a:gd name="connsiteX10" fmla="*/ 328490 w 859023"/>
                <a:gd name="connsiteY10" fmla="*/ 530533 h 859023"/>
                <a:gd name="connsiteX11" fmla="*/ 113863 w 859023"/>
                <a:gd name="connsiteY11" fmla="*/ 530533 h 859023"/>
                <a:gd name="connsiteX12" fmla="*/ 113863 w 859023"/>
                <a:gd name="connsiteY12" fmla="*/ 328490 h 85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023" h="859023">
                  <a:moveTo>
                    <a:pt x="113863" y="328490"/>
                  </a:moveTo>
                  <a:lnTo>
                    <a:pt x="328490" y="328490"/>
                  </a:lnTo>
                  <a:lnTo>
                    <a:pt x="328490" y="113863"/>
                  </a:lnTo>
                  <a:lnTo>
                    <a:pt x="530533" y="113863"/>
                  </a:lnTo>
                  <a:lnTo>
                    <a:pt x="530533" y="328490"/>
                  </a:lnTo>
                  <a:lnTo>
                    <a:pt x="745160" y="328490"/>
                  </a:lnTo>
                  <a:lnTo>
                    <a:pt x="745160" y="530533"/>
                  </a:lnTo>
                  <a:lnTo>
                    <a:pt x="530533" y="530533"/>
                  </a:lnTo>
                  <a:lnTo>
                    <a:pt x="530533" y="745160"/>
                  </a:lnTo>
                  <a:lnTo>
                    <a:pt x="328490" y="745160"/>
                  </a:lnTo>
                  <a:lnTo>
                    <a:pt x="328490" y="530533"/>
                  </a:lnTo>
                  <a:lnTo>
                    <a:pt x="113863" y="530533"/>
                  </a:lnTo>
                  <a:lnTo>
                    <a:pt x="113863" y="3284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3863" tIns="328490" rIns="113863" bIns="328490" numCol="1" spcCol="1270" anchor="ctr" anchorCtr="0">
              <a:noAutofit/>
            </a:bodyPr>
            <a:lstStyle/>
            <a:p>
              <a:pPr lvl="0" algn="ctr" defTabSz="622300">
                <a:lnSpc>
                  <a:spcPct val="90000"/>
                </a:lnSpc>
                <a:spcBef>
                  <a:spcPct val="0"/>
                </a:spcBef>
                <a:spcAft>
                  <a:spcPct val="35000"/>
                </a:spcAft>
              </a:pPr>
              <a:endParaRPr lang="en-US" sz="1400" kern="1200"/>
            </a:p>
          </p:txBody>
        </p:sp>
        <p:sp>
          <p:nvSpPr>
            <p:cNvPr id="26" name="Freeform 25"/>
            <p:cNvSpPr/>
            <p:nvPr/>
          </p:nvSpPr>
          <p:spPr>
            <a:xfrm>
              <a:off x="5172714" y="3204319"/>
              <a:ext cx="470982" cy="550960"/>
            </a:xfrm>
            <a:custGeom>
              <a:avLst/>
              <a:gdLst>
                <a:gd name="connsiteX0" fmla="*/ 0 w 470982"/>
                <a:gd name="connsiteY0" fmla="*/ 110192 h 550960"/>
                <a:gd name="connsiteX1" fmla="*/ 235491 w 470982"/>
                <a:gd name="connsiteY1" fmla="*/ 110192 h 550960"/>
                <a:gd name="connsiteX2" fmla="*/ 235491 w 470982"/>
                <a:gd name="connsiteY2" fmla="*/ 0 h 550960"/>
                <a:gd name="connsiteX3" fmla="*/ 470982 w 470982"/>
                <a:gd name="connsiteY3" fmla="*/ 275480 h 550960"/>
                <a:gd name="connsiteX4" fmla="*/ 235491 w 470982"/>
                <a:gd name="connsiteY4" fmla="*/ 550960 h 550960"/>
                <a:gd name="connsiteX5" fmla="*/ 235491 w 470982"/>
                <a:gd name="connsiteY5" fmla="*/ 440768 h 550960"/>
                <a:gd name="connsiteX6" fmla="*/ 0 w 470982"/>
                <a:gd name="connsiteY6" fmla="*/ 440768 h 550960"/>
                <a:gd name="connsiteX7" fmla="*/ 0 w 470982"/>
                <a:gd name="connsiteY7" fmla="*/ 110192 h 55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82" h="550960">
                  <a:moveTo>
                    <a:pt x="0" y="110192"/>
                  </a:moveTo>
                  <a:lnTo>
                    <a:pt x="235491" y="110192"/>
                  </a:lnTo>
                  <a:lnTo>
                    <a:pt x="235491" y="0"/>
                  </a:lnTo>
                  <a:lnTo>
                    <a:pt x="470982" y="275480"/>
                  </a:lnTo>
                  <a:lnTo>
                    <a:pt x="235491" y="550960"/>
                  </a:lnTo>
                  <a:lnTo>
                    <a:pt x="235491" y="440768"/>
                  </a:lnTo>
                  <a:lnTo>
                    <a:pt x="0" y="440768"/>
                  </a:lnTo>
                  <a:lnTo>
                    <a:pt x="0" y="1101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0192" rIns="141295" bIns="110192" numCol="1" spcCol="1270" anchor="ctr" anchorCtr="0">
              <a:noAutofit/>
            </a:bodyPr>
            <a:lstStyle/>
            <a:p>
              <a:pPr lvl="0" algn="ctr" defTabSz="844550">
                <a:lnSpc>
                  <a:spcPct val="90000"/>
                </a:lnSpc>
                <a:spcBef>
                  <a:spcPct val="0"/>
                </a:spcBef>
                <a:spcAft>
                  <a:spcPct val="35000"/>
                </a:spcAft>
              </a:pPr>
              <a:endParaRPr lang="en-US" sz="1900" kern="1200"/>
            </a:p>
          </p:txBody>
        </p:sp>
        <p:sp>
          <p:nvSpPr>
            <p:cNvPr id="27" name="Freeform 26"/>
            <p:cNvSpPr/>
            <p:nvPr/>
          </p:nvSpPr>
          <p:spPr>
            <a:xfrm>
              <a:off x="5839198" y="1998724"/>
              <a:ext cx="2962151" cy="2962151"/>
            </a:xfrm>
            <a:custGeom>
              <a:avLst/>
              <a:gdLst>
                <a:gd name="connsiteX0" fmla="*/ 0 w 2962151"/>
                <a:gd name="connsiteY0" fmla="*/ 1481076 h 2962151"/>
                <a:gd name="connsiteX1" fmla="*/ 1481076 w 2962151"/>
                <a:gd name="connsiteY1" fmla="*/ 0 h 2962151"/>
                <a:gd name="connsiteX2" fmla="*/ 2962152 w 2962151"/>
                <a:gd name="connsiteY2" fmla="*/ 1481076 h 2962151"/>
                <a:gd name="connsiteX3" fmla="*/ 1481076 w 2962151"/>
                <a:gd name="connsiteY3" fmla="*/ 2962152 h 2962151"/>
                <a:gd name="connsiteX4" fmla="*/ 0 w 2962151"/>
                <a:gd name="connsiteY4" fmla="*/ 1481076 h 296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151" h="2962151">
                  <a:moveTo>
                    <a:pt x="0" y="1481076"/>
                  </a:moveTo>
                  <a:cubicBezTo>
                    <a:pt x="0" y="663100"/>
                    <a:pt x="663100" y="0"/>
                    <a:pt x="1481076" y="0"/>
                  </a:cubicBezTo>
                  <a:cubicBezTo>
                    <a:pt x="2299052" y="0"/>
                    <a:pt x="2962152" y="663100"/>
                    <a:pt x="2962152" y="1481076"/>
                  </a:cubicBezTo>
                  <a:cubicBezTo>
                    <a:pt x="2962152" y="2299052"/>
                    <a:pt x="2299052" y="2962152"/>
                    <a:pt x="1481076" y="2962152"/>
                  </a:cubicBezTo>
                  <a:cubicBezTo>
                    <a:pt x="663100" y="2962152"/>
                    <a:pt x="0" y="2299052"/>
                    <a:pt x="0" y="148107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1107" tIns="501107" rIns="501107" bIns="501107" numCol="1" spcCol="1270" anchor="ctr" anchorCtr="0">
              <a:noAutofit/>
            </a:bodyPr>
            <a:lstStyle/>
            <a:p>
              <a:pPr lvl="0" algn="ctr" defTabSz="2355850">
                <a:lnSpc>
                  <a:spcPct val="90000"/>
                </a:lnSpc>
                <a:spcBef>
                  <a:spcPct val="0"/>
                </a:spcBef>
                <a:spcAft>
                  <a:spcPct val="35000"/>
                </a:spcAft>
              </a:pPr>
              <a:r>
                <a:rPr lang="en-US" sz="5300" kern="1200" dirty="0" smtClean="0"/>
                <a:t>online results</a:t>
              </a:r>
              <a:endParaRPr lang="en-US" sz="5300" kern="1200" dirty="0"/>
            </a:p>
          </p:txBody>
        </p:sp>
        <p:sp>
          <p:nvSpPr>
            <p:cNvPr id="7" name="TextBox 6"/>
            <p:cNvSpPr txBox="1"/>
            <p:nvPr/>
          </p:nvSpPr>
          <p:spPr>
            <a:xfrm>
              <a:off x="5867400" y="5105400"/>
              <a:ext cx="2924840" cy="369332"/>
            </a:xfrm>
            <a:prstGeom prst="rect">
              <a:avLst/>
            </a:prstGeom>
            <a:noFill/>
          </p:spPr>
          <p:txBody>
            <a:bodyPr wrap="none" rtlCol="0">
              <a:spAutoFit/>
            </a:bodyPr>
            <a:lstStyle/>
            <a:p>
              <a:r>
                <a:rPr lang="en-US" dirty="0" err="1" smtClean="0"/>
                <a:t>a.k.a</a:t>
              </a:r>
              <a:r>
                <a:rPr lang="en-US" dirty="0" smtClean="0"/>
                <a:t> more of the right stuff</a:t>
              </a:r>
              <a:endParaRPr lang="en-US" dirty="0"/>
            </a:p>
          </p:txBody>
        </p:sp>
      </p:grpSp>
      <p:grpSp>
        <p:nvGrpSpPr>
          <p:cNvPr id="12" name="Group 11"/>
          <p:cNvGrpSpPr/>
          <p:nvPr/>
        </p:nvGrpSpPr>
        <p:grpSpPr>
          <a:xfrm>
            <a:off x="228600" y="1447800"/>
            <a:ext cx="2057400" cy="1524000"/>
            <a:chOff x="2124" y="429012"/>
            <a:chExt cx="1048097" cy="733634"/>
          </a:xfrm>
        </p:grpSpPr>
        <p:sp>
          <p:nvSpPr>
            <p:cNvPr id="13" name="Rounded Rectangle 12"/>
            <p:cNvSpPr/>
            <p:nvPr/>
          </p:nvSpPr>
          <p:spPr>
            <a:xfrm>
              <a:off x="2124" y="429012"/>
              <a:ext cx="1048097" cy="733634"/>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ounded Rectangle 4"/>
            <p:cNvSpPr/>
            <p:nvPr/>
          </p:nvSpPr>
          <p:spPr>
            <a:xfrm>
              <a:off x="37944" y="464832"/>
              <a:ext cx="976457" cy="661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2000" dirty="0"/>
                <a:t>a</a:t>
              </a:r>
              <a:r>
                <a:rPr lang="en-US" sz="2000" dirty="0" smtClean="0"/>
                <a:t>gile project management</a:t>
              </a:r>
              <a:endParaRPr lang="en-US" sz="2000" kern="1200" dirty="0"/>
            </a:p>
          </p:txBody>
        </p:sp>
      </p:grpSp>
      <p:grpSp>
        <p:nvGrpSpPr>
          <p:cNvPr id="15" name="Group 14"/>
          <p:cNvGrpSpPr/>
          <p:nvPr/>
        </p:nvGrpSpPr>
        <p:grpSpPr>
          <a:xfrm>
            <a:off x="228600" y="4038599"/>
            <a:ext cx="2057400" cy="1524001"/>
            <a:chOff x="-75513" y="1602820"/>
            <a:chExt cx="1048097" cy="733634"/>
          </a:xfrm>
        </p:grpSpPr>
        <p:sp>
          <p:nvSpPr>
            <p:cNvPr id="16" name="Rounded Rectangle 15"/>
            <p:cNvSpPr/>
            <p:nvPr/>
          </p:nvSpPr>
          <p:spPr>
            <a:xfrm>
              <a:off x="-75513" y="1602820"/>
              <a:ext cx="1048097" cy="733634"/>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4"/>
            <p:cNvSpPr/>
            <p:nvPr/>
          </p:nvSpPr>
          <p:spPr>
            <a:xfrm>
              <a:off x="-36695" y="1639507"/>
              <a:ext cx="976457" cy="661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2000" dirty="0" smtClean="0"/>
                <a:t>results oriented</a:t>
              </a:r>
              <a:br>
                <a:rPr lang="en-US" sz="2000" dirty="0" smtClean="0"/>
              </a:br>
              <a:r>
                <a:rPr lang="en-US" sz="2000" dirty="0" smtClean="0"/>
                <a:t>user-centered</a:t>
              </a:r>
              <a:br>
                <a:rPr lang="en-US" sz="2000" dirty="0" smtClean="0"/>
              </a:br>
              <a:r>
                <a:rPr lang="en-US" sz="2000" dirty="0" smtClean="0"/>
                <a:t>planning</a:t>
              </a:r>
              <a:endParaRPr lang="en-US" sz="2000" kern="1200" dirty="0"/>
            </a:p>
          </p:txBody>
        </p:sp>
      </p:grpSp>
      <p:grpSp>
        <p:nvGrpSpPr>
          <p:cNvPr id="28" name="Group 27"/>
          <p:cNvGrpSpPr/>
          <p:nvPr/>
        </p:nvGrpSpPr>
        <p:grpSpPr>
          <a:xfrm>
            <a:off x="2745830" y="1448948"/>
            <a:ext cx="2204722" cy="1481075"/>
            <a:chOff x="2745830" y="1448948"/>
            <a:chExt cx="2204722" cy="1481075"/>
          </a:xfrm>
        </p:grpSpPr>
        <p:sp>
          <p:nvSpPr>
            <p:cNvPr id="11" name="Freeform 10"/>
            <p:cNvSpPr/>
            <p:nvPr/>
          </p:nvSpPr>
          <p:spPr>
            <a:xfrm>
              <a:off x="3469477" y="1448948"/>
              <a:ext cx="1481075" cy="1481075"/>
            </a:xfrm>
            <a:custGeom>
              <a:avLst/>
              <a:gdLst>
                <a:gd name="connsiteX0" fmla="*/ 0 w 1481075"/>
                <a:gd name="connsiteY0" fmla="*/ 740538 h 1481075"/>
                <a:gd name="connsiteX1" fmla="*/ 740538 w 1481075"/>
                <a:gd name="connsiteY1" fmla="*/ 0 h 1481075"/>
                <a:gd name="connsiteX2" fmla="*/ 1481076 w 1481075"/>
                <a:gd name="connsiteY2" fmla="*/ 740538 h 1481075"/>
                <a:gd name="connsiteX3" fmla="*/ 740538 w 1481075"/>
                <a:gd name="connsiteY3" fmla="*/ 1481076 h 1481075"/>
                <a:gd name="connsiteX4" fmla="*/ 0 w 1481075"/>
                <a:gd name="connsiteY4" fmla="*/ 740538 h 14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075" h="1481075">
                  <a:moveTo>
                    <a:pt x="0" y="740538"/>
                  </a:moveTo>
                  <a:cubicBezTo>
                    <a:pt x="0" y="331550"/>
                    <a:pt x="331550" y="0"/>
                    <a:pt x="740538" y="0"/>
                  </a:cubicBezTo>
                  <a:cubicBezTo>
                    <a:pt x="1149526" y="0"/>
                    <a:pt x="1481076" y="331550"/>
                    <a:pt x="1481076" y="740538"/>
                  </a:cubicBezTo>
                  <a:cubicBezTo>
                    <a:pt x="1481076" y="1149526"/>
                    <a:pt x="1149526" y="1481076"/>
                    <a:pt x="740538" y="1481076"/>
                  </a:cubicBezTo>
                  <a:cubicBezTo>
                    <a:pt x="331550" y="1481076"/>
                    <a:pt x="0" y="1149526"/>
                    <a:pt x="0" y="7405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108" tIns="246108" rIns="246108" bIns="246108" numCol="1" spcCol="1270" anchor="ctr" anchorCtr="0">
              <a:noAutofit/>
            </a:bodyPr>
            <a:lstStyle/>
            <a:p>
              <a:pPr lvl="0" algn="ctr" defTabSz="1022350">
                <a:lnSpc>
                  <a:spcPct val="90000"/>
                </a:lnSpc>
                <a:spcBef>
                  <a:spcPct val="0"/>
                </a:spcBef>
                <a:spcAft>
                  <a:spcPct val="35000"/>
                </a:spcAft>
              </a:pPr>
              <a:r>
                <a:rPr lang="en-US" sz="2300" kern="1200" dirty="0" smtClean="0"/>
                <a:t>more stuff</a:t>
              </a:r>
              <a:endParaRPr lang="en-US" sz="2300" kern="1200" dirty="0"/>
            </a:p>
          </p:txBody>
        </p:sp>
        <p:sp>
          <p:nvSpPr>
            <p:cNvPr id="19" name="Right Arrow 18"/>
            <p:cNvSpPr/>
            <p:nvPr/>
          </p:nvSpPr>
          <p:spPr>
            <a:xfrm>
              <a:off x="2745830" y="1934320"/>
              <a:ext cx="470982" cy="5509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p:cNvSpPr/>
            <p:nvPr/>
          </p:nvSpPr>
          <p:spPr>
            <a:xfrm>
              <a:off x="2745830" y="2044512"/>
              <a:ext cx="329687" cy="330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grpSp>
        <p:nvGrpSpPr>
          <p:cNvPr id="29" name="Group 28"/>
          <p:cNvGrpSpPr/>
          <p:nvPr/>
        </p:nvGrpSpPr>
        <p:grpSpPr>
          <a:xfrm>
            <a:off x="2748752" y="4029575"/>
            <a:ext cx="2201800" cy="1481075"/>
            <a:chOff x="2748752" y="4029575"/>
            <a:chExt cx="2201800" cy="1481075"/>
          </a:xfrm>
        </p:grpSpPr>
        <p:sp>
          <p:nvSpPr>
            <p:cNvPr id="25" name="Freeform 24"/>
            <p:cNvSpPr/>
            <p:nvPr/>
          </p:nvSpPr>
          <p:spPr>
            <a:xfrm>
              <a:off x="3469477" y="4029575"/>
              <a:ext cx="1481075" cy="1481075"/>
            </a:xfrm>
            <a:custGeom>
              <a:avLst/>
              <a:gdLst>
                <a:gd name="connsiteX0" fmla="*/ 0 w 1481075"/>
                <a:gd name="connsiteY0" fmla="*/ 740538 h 1481075"/>
                <a:gd name="connsiteX1" fmla="*/ 740538 w 1481075"/>
                <a:gd name="connsiteY1" fmla="*/ 0 h 1481075"/>
                <a:gd name="connsiteX2" fmla="*/ 1481076 w 1481075"/>
                <a:gd name="connsiteY2" fmla="*/ 740538 h 1481075"/>
                <a:gd name="connsiteX3" fmla="*/ 740538 w 1481075"/>
                <a:gd name="connsiteY3" fmla="*/ 1481076 h 1481075"/>
                <a:gd name="connsiteX4" fmla="*/ 0 w 1481075"/>
                <a:gd name="connsiteY4" fmla="*/ 740538 h 14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075" h="1481075">
                  <a:moveTo>
                    <a:pt x="0" y="740538"/>
                  </a:moveTo>
                  <a:cubicBezTo>
                    <a:pt x="0" y="331550"/>
                    <a:pt x="331550" y="0"/>
                    <a:pt x="740538" y="0"/>
                  </a:cubicBezTo>
                  <a:cubicBezTo>
                    <a:pt x="1149526" y="0"/>
                    <a:pt x="1481076" y="331550"/>
                    <a:pt x="1481076" y="740538"/>
                  </a:cubicBezTo>
                  <a:cubicBezTo>
                    <a:pt x="1481076" y="1149526"/>
                    <a:pt x="1149526" y="1481076"/>
                    <a:pt x="740538" y="1481076"/>
                  </a:cubicBezTo>
                  <a:cubicBezTo>
                    <a:pt x="331550" y="1481076"/>
                    <a:pt x="0" y="1149526"/>
                    <a:pt x="0" y="7405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108" tIns="246108" rIns="246108" bIns="246108" numCol="1" spcCol="1270" anchor="ctr" anchorCtr="0">
              <a:noAutofit/>
            </a:bodyPr>
            <a:lstStyle/>
            <a:p>
              <a:pPr lvl="0" algn="ctr" defTabSz="1022350">
                <a:lnSpc>
                  <a:spcPct val="90000"/>
                </a:lnSpc>
                <a:spcBef>
                  <a:spcPct val="0"/>
                </a:spcBef>
                <a:spcAft>
                  <a:spcPct val="35000"/>
                </a:spcAft>
              </a:pPr>
              <a:r>
                <a:rPr lang="en-US" sz="2300" kern="1200" dirty="0" smtClean="0"/>
                <a:t>the right stuff</a:t>
              </a:r>
              <a:endParaRPr lang="en-US" sz="2300" kern="1200" dirty="0"/>
            </a:p>
          </p:txBody>
        </p:sp>
        <p:grpSp>
          <p:nvGrpSpPr>
            <p:cNvPr id="21" name="Group 20"/>
            <p:cNvGrpSpPr/>
            <p:nvPr/>
          </p:nvGrpSpPr>
          <p:grpSpPr>
            <a:xfrm>
              <a:off x="2748752" y="4554440"/>
              <a:ext cx="470982" cy="550960"/>
              <a:chOff x="2274486" y="1756519"/>
              <a:chExt cx="470982" cy="550960"/>
            </a:xfrm>
          </p:grpSpPr>
          <p:sp>
            <p:nvSpPr>
              <p:cNvPr id="22" name="Right Arrow 21"/>
              <p:cNvSpPr/>
              <p:nvPr/>
            </p:nvSpPr>
            <p:spPr>
              <a:xfrm>
                <a:off x="2274486" y="1756519"/>
                <a:ext cx="470982" cy="5509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p:cNvSpPr/>
              <p:nvPr/>
            </p:nvSpPr>
            <p:spPr>
              <a:xfrm>
                <a:off x="2274486" y="1866711"/>
                <a:ext cx="329687" cy="330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grpSp>
    </p:spTree>
    <p:extLst>
      <p:ext uri="{BB962C8B-B14F-4D97-AF65-F5344CB8AC3E}">
        <p14:creationId xmlns:p14="http://schemas.microsoft.com/office/powerpoint/2010/main" val="1984757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Process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2" name="TextBox 1"/>
          <p:cNvSpPr txBox="1"/>
          <p:nvPr/>
        </p:nvSpPr>
        <p:spPr>
          <a:xfrm>
            <a:off x="2370667" y="3124200"/>
            <a:ext cx="2426305" cy="1569660"/>
          </a:xfrm>
          <a:prstGeom prst="rect">
            <a:avLst/>
          </a:prstGeom>
          <a:noFill/>
        </p:spPr>
        <p:txBody>
          <a:bodyPr wrap="none" rtlCol="0">
            <a:spAutoFit/>
          </a:bodyPr>
          <a:lstStyle/>
          <a:p>
            <a:r>
              <a:rPr lang="en-US" sz="2400" dirty="0" smtClean="0"/>
              <a:t>Types of models</a:t>
            </a:r>
          </a:p>
          <a:p>
            <a:pPr marL="285750" indent="-285750">
              <a:buFont typeface="Arial" charset="0"/>
              <a:buChar char="•"/>
            </a:pPr>
            <a:r>
              <a:rPr lang="en-US" dirty="0" smtClean="0"/>
              <a:t>User role models</a:t>
            </a:r>
          </a:p>
          <a:p>
            <a:pPr marL="285750" indent="-285750">
              <a:buFont typeface="Arial" charset="0"/>
              <a:buChar char="•"/>
            </a:pPr>
            <a:r>
              <a:rPr lang="en-US" dirty="0" smtClean="0"/>
              <a:t>Results models</a:t>
            </a:r>
          </a:p>
          <a:p>
            <a:pPr marL="285750" indent="-285750">
              <a:buFont typeface="Arial" charset="0"/>
              <a:buChar char="•"/>
            </a:pPr>
            <a:r>
              <a:rPr lang="en-US" b="1" dirty="0" smtClean="0"/>
              <a:t>User stories</a:t>
            </a:r>
          </a:p>
          <a:p>
            <a:pPr marL="285750" indent="-285750">
              <a:buFont typeface="Arial" charset="0"/>
              <a:buChar char="•"/>
            </a:pPr>
            <a:r>
              <a:rPr lang="en-US" dirty="0" smtClean="0"/>
              <a:t>Interface models</a:t>
            </a:r>
            <a:endParaRPr lang="en-US" dirty="0"/>
          </a:p>
        </p:txBody>
      </p:sp>
      <p:sp>
        <p:nvSpPr>
          <p:cNvPr id="31" name="TextBox 30"/>
          <p:cNvSpPr txBox="1"/>
          <p:nvPr/>
        </p:nvSpPr>
        <p:spPr>
          <a:xfrm>
            <a:off x="2362200" y="1143000"/>
            <a:ext cx="3486852" cy="1846659"/>
          </a:xfrm>
          <a:prstGeom prst="rect">
            <a:avLst/>
          </a:prstGeom>
          <a:noFill/>
        </p:spPr>
        <p:txBody>
          <a:bodyPr wrap="none" rtlCol="0">
            <a:spAutoFit/>
          </a:bodyPr>
          <a:lstStyle/>
          <a:p>
            <a:r>
              <a:rPr lang="en-US" sz="2400" dirty="0" smtClean="0"/>
              <a:t>Models based</a:t>
            </a:r>
          </a:p>
          <a:p>
            <a:pPr marL="285750" indent="-285750">
              <a:buFont typeface="Arial" pitchFamily="34" charset="0"/>
              <a:buChar char="•"/>
            </a:pPr>
            <a:r>
              <a:rPr lang="en-US" dirty="0"/>
              <a:t>Light weight</a:t>
            </a:r>
          </a:p>
          <a:p>
            <a:pPr marL="285750" indent="-285750">
              <a:buFont typeface="Arial" pitchFamily="34" charset="0"/>
              <a:buChar char="•"/>
            </a:pPr>
            <a:r>
              <a:rPr lang="en-US" dirty="0" smtClean="0"/>
              <a:t>Iterative</a:t>
            </a:r>
          </a:p>
          <a:p>
            <a:pPr marL="285750" indent="-285750">
              <a:buFont typeface="Arial" pitchFamily="34" charset="0"/>
              <a:buChar char="•"/>
            </a:pPr>
            <a:r>
              <a:rPr lang="en-US" dirty="0" smtClean="0"/>
              <a:t>Comprehendible by everyone</a:t>
            </a:r>
          </a:p>
          <a:p>
            <a:pPr marL="285750" indent="-285750">
              <a:buFont typeface="Arial" pitchFamily="34" charset="0"/>
              <a:buChar char="•"/>
            </a:pPr>
            <a:r>
              <a:rPr lang="en-US" dirty="0" smtClean="0"/>
              <a:t>Synchronization</a:t>
            </a:r>
          </a:p>
          <a:p>
            <a:pPr marL="285750" indent="-285750">
              <a:buFont typeface="Arial" pitchFamily="34" charset="0"/>
              <a:buChar char="•"/>
            </a:pPr>
            <a:r>
              <a:rPr lang="en-US" dirty="0" smtClean="0"/>
              <a:t>Collaboration</a:t>
            </a:r>
          </a:p>
        </p:txBody>
      </p:sp>
      <p:sp>
        <p:nvSpPr>
          <p:cNvPr id="32" name="TextBox 31"/>
          <p:cNvSpPr txBox="1"/>
          <p:nvPr/>
        </p:nvSpPr>
        <p:spPr>
          <a:xfrm>
            <a:off x="2396066" y="4876800"/>
            <a:ext cx="3454792" cy="1569660"/>
          </a:xfrm>
          <a:prstGeom prst="rect">
            <a:avLst/>
          </a:prstGeom>
          <a:noFill/>
        </p:spPr>
        <p:txBody>
          <a:bodyPr wrap="none" rtlCol="0">
            <a:spAutoFit/>
          </a:bodyPr>
          <a:lstStyle/>
          <a:p>
            <a:r>
              <a:rPr lang="en-US" sz="2400" dirty="0" smtClean="0"/>
              <a:t>Participatory workshops</a:t>
            </a:r>
          </a:p>
          <a:p>
            <a:pPr marL="285750" indent="-285750">
              <a:buFont typeface="Arial" charset="0"/>
              <a:buChar char="•"/>
            </a:pPr>
            <a:r>
              <a:rPr lang="en-US" dirty="0" smtClean="0"/>
              <a:t>Rapid</a:t>
            </a:r>
          </a:p>
          <a:p>
            <a:pPr marL="285750" indent="-285750">
              <a:buFont typeface="Arial" charset="0"/>
              <a:buChar char="•"/>
            </a:pPr>
            <a:r>
              <a:rPr lang="en-US" dirty="0" smtClean="0"/>
              <a:t>Synergistic</a:t>
            </a:r>
          </a:p>
          <a:p>
            <a:pPr marL="285750" indent="-285750">
              <a:buFont typeface="Arial" charset="0"/>
              <a:buChar char="•"/>
            </a:pPr>
            <a:r>
              <a:rPr lang="en-US" dirty="0" smtClean="0"/>
              <a:t>Comprehensive</a:t>
            </a:r>
          </a:p>
          <a:p>
            <a:pPr marL="285750" indent="-285750">
              <a:buFont typeface="Arial" charset="0"/>
              <a:buChar char="•"/>
            </a:pPr>
            <a:r>
              <a:rPr lang="en-US" dirty="0" smtClean="0"/>
              <a:t>Consensus</a:t>
            </a:r>
          </a:p>
        </p:txBody>
      </p:sp>
    </p:spTree>
    <p:extLst>
      <p:ext uri="{BB962C8B-B14F-4D97-AF65-F5344CB8AC3E}">
        <p14:creationId xmlns:p14="http://schemas.microsoft.com/office/powerpoint/2010/main" val="3610262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role modeling</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31" name="TextBox 30"/>
          <p:cNvSpPr txBox="1"/>
          <p:nvPr/>
        </p:nvSpPr>
        <p:spPr>
          <a:xfrm>
            <a:off x="3810000" y="1981200"/>
            <a:ext cx="3712876" cy="2923877"/>
          </a:xfrm>
          <a:prstGeom prst="rect">
            <a:avLst/>
          </a:prstGeom>
          <a:noFill/>
        </p:spPr>
        <p:txBody>
          <a:bodyPr wrap="none" rtlCol="0">
            <a:spAutoFit/>
          </a:bodyPr>
          <a:lstStyle/>
          <a:p>
            <a:r>
              <a:rPr lang="en-US" sz="4400" dirty="0" smtClean="0">
                <a:solidFill>
                  <a:schemeClr val="tx1">
                    <a:lumMod val="50000"/>
                    <a:lumOff val="50000"/>
                  </a:schemeClr>
                </a:solidFill>
              </a:rPr>
              <a:t>Process</a:t>
            </a:r>
          </a:p>
          <a:p>
            <a:pPr marL="285750" indent="-285750">
              <a:buFont typeface="Arial" pitchFamily="34" charset="0"/>
              <a:buChar char="•"/>
            </a:pPr>
            <a:r>
              <a:rPr lang="en-US" sz="2800" dirty="0" smtClean="0">
                <a:solidFill>
                  <a:schemeClr val="tx1">
                    <a:lumMod val="50000"/>
                    <a:lumOff val="50000"/>
                  </a:schemeClr>
                </a:solidFill>
              </a:rPr>
              <a:t>Brainstorm</a:t>
            </a:r>
          </a:p>
          <a:p>
            <a:pPr marL="285750" indent="-285750">
              <a:buFont typeface="Arial" pitchFamily="34" charset="0"/>
              <a:buChar char="•"/>
            </a:pPr>
            <a:r>
              <a:rPr lang="en-US" sz="2800" dirty="0" smtClean="0">
                <a:solidFill>
                  <a:schemeClr val="tx1">
                    <a:lumMod val="50000"/>
                    <a:lumOff val="50000"/>
                  </a:schemeClr>
                </a:solidFill>
              </a:rPr>
              <a:t>Organize</a:t>
            </a:r>
          </a:p>
          <a:p>
            <a:pPr marL="285750" indent="-285750">
              <a:buFont typeface="Arial" pitchFamily="34" charset="0"/>
              <a:buChar char="•"/>
            </a:pPr>
            <a:r>
              <a:rPr lang="en-US" sz="2800" dirty="0" smtClean="0">
                <a:solidFill>
                  <a:schemeClr val="tx1">
                    <a:lumMod val="50000"/>
                    <a:lumOff val="50000"/>
                  </a:schemeClr>
                </a:solidFill>
              </a:rPr>
              <a:t>Consolidate &amp; refine</a:t>
            </a:r>
          </a:p>
          <a:p>
            <a:pPr marL="285750" indent="-285750">
              <a:buFont typeface="Arial" pitchFamily="34" charset="0"/>
              <a:buChar char="•"/>
            </a:pPr>
            <a:r>
              <a:rPr lang="en-US" sz="2800" dirty="0" smtClean="0">
                <a:solidFill>
                  <a:schemeClr val="tx1">
                    <a:lumMod val="50000"/>
                    <a:lumOff val="50000"/>
                  </a:schemeClr>
                </a:solidFill>
              </a:rPr>
              <a:t>Define</a:t>
            </a:r>
          </a:p>
          <a:p>
            <a:pPr marL="285750" indent="-285750">
              <a:buFont typeface="Arial" pitchFamily="34" charset="0"/>
              <a:buChar char="•"/>
            </a:pPr>
            <a:r>
              <a:rPr lang="en-US" sz="2800" dirty="0" smtClean="0">
                <a:solidFill>
                  <a:schemeClr val="tx1">
                    <a:lumMod val="50000"/>
                    <a:lumOff val="50000"/>
                  </a:schemeClr>
                </a:solidFill>
              </a:rPr>
              <a:t>Prioritize</a:t>
            </a:r>
          </a:p>
        </p:txBody>
      </p:sp>
      <p:sp>
        <p:nvSpPr>
          <p:cNvPr id="5" name="Rectangle 4"/>
          <p:cNvSpPr/>
          <p:nvPr/>
        </p:nvSpPr>
        <p:spPr>
          <a:xfrm>
            <a:off x="254000" y="2819400"/>
            <a:ext cx="2057400" cy="1477328"/>
          </a:xfrm>
          <a:prstGeom prst="rect">
            <a:avLst/>
          </a:prstGeom>
        </p:spPr>
        <p:txBody>
          <a:bodyPr wrap="square">
            <a:spAutoFit/>
          </a:bodyPr>
          <a:lstStyle/>
          <a:p>
            <a:r>
              <a:rPr lang="en-US" dirty="0" smtClean="0">
                <a:solidFill>
                  <a:schemeClr val="tx1">
                    <a:lumMod val="95000"/>
                    <a:lumOff val="5000"/>
                  </a:schemeClr>
                </a:solidFill>
              </a:rPr>
              <a:t>Definition:</a:t>
            </a:r>
          </a:p>
          <a:p>
            <a:r>
              <a:rPr lang="en-US" sz="1200" dirty="0" smtClean="0">
                <a:solidFill>
                  <a:schemeClr val="tx1">
                    <a:lumMod val="95000"/>
                    <a:lumOff val="5000"/>
                  </a:schemeClr>
                </a:solidFill>
              </a:rPr>
              <a:t>a </a:t>
            </a:r>
            <a:r>
              <a:rPr lang="en-US" sz="1200" dirty="0">
                <a:solidFill>
                  <a:schemeClr val="tx1">
                    <a:lumMod val="95000"/>
                    <a:lumOff val="5000"/>
                  </a:schemeClr>
                </a:solidFill>
              </a:rPr>
              <a:t>collection of defining attributes that characterize a population of users and their goals, needs and intended interaction with the </a:t>
            </a:r>
            <a:r>
              <a:rPr lang="en-US" sz="1200" dirty="0" smtClean="0">
                <a:solidFill>
                  <a:schemeClr val="tx1">
                    <a:lumMod val="95000"/>
                    <a:lumOff val="5000"/>
                  </a:schemeClr>
                </a:solidFill>
              </a:rPr>
              <a:t>site</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79198633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role modeling: brainstorm</a:t>
            </a:r>
            <a:endParaRPr lang="en-US" sz="2400" dirty="0">
              <a:solidFill>
                <a:srgbClr val="0069AA"/>
              </a:solidFill>
              <a:latin typeface="Tahoma" pitchFamily="34" charset="0"/>
              <a:cs typeface="Tahoma" pitchFamily="34" charset="0"/>
            </a:endParaRPr>
          </a:p>
        </p:txBody>
      </p:sp>
      <p:sp>
        <p:nvSpPr>
          <p:cNvPr id="2" name="Rectangle 1"/>
          <p:cNvSpPr/>
          <p:nvPr/>
        </p:nvSpPr>
        <p:spPr>
          <a:xfrm>
            <a:off x="1684867" y="1828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local newspaper</a:t>
            </a:r>
            <a:endParaRPr lang="en-US" sz="1200" dirty="0"/>
          </a:p>
        </p:txBody>
      </p:sp>
      <p:sp>
        <p:nvSpPr>
          <p:cNvPr id="9" name="Rectangle 8"/>
          <p:cNvSpPr/>
          <p:nvPr/>
        </p:nvSpPr>
        <p:spPr>
          <a:xfrm>
            <a:off x="1684867" y="2819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sports blogger</a:t>
            </a:r>
            <a:endParaRPr lang="en-US" sz="1200" dirty="0"/>
          </a:p>
        </p:txBody>
      </p:sp>
      <p:sp>
        <p:nvSpPr>
          <p:cNvPr id="10" name="Rectangle 9"/>
          <p:cNvSpPr/>
          <p:nvPr/>
        </p:nvSpPr>
        <p:spPr>
          <a:xfrm>
            <a:off x="1684867" y="3810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website administrator</a:t>
            </a:r>
            <a:endParaRPr lang="en-US" sz="1200" dirty="0"/>
          </a:p>
        </p:txBody>
      </p:sp>
      <p:sp>
        <p:nvSpPr>
          <p:cNvPr id="11" name="Rectangle 10"/>
          <p:cNvSpPr/>
          <p:nvPr/>
        </p:nvSpPr>
        <p:spPr>
          <a:xfrm>
            <a:off x="1684867" y="4800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hotels that need bikes for guests</a:t>
            </a:r>
            <a:endParaRPr lang="en-US" sz="1200" dirty="0"/>
          </a:p>
        </p:txBody>
      </p:sp>
      <p:sp>
        <p:nvSpPr>
          <p:cNvPr id="13" name="Rectangle 12"/>
          <p:cNvSpPr/>
          <p:nvPr/>
        </p:nvSpPr>
        <p:spPr>
          <a:xfrm>
            <a:off x="3200400" y="1828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people from out of town</a:t>
            </a:r>
            <a:endParaRPr lang="en-US" sz="1200" dirty="0"/>
          </a:p>
        </p:txBody>
      </p:sp>
      <p:sp>
        <p:nvSpPr>
          <p:cNvPr id="14" name="Rectangle 13"/>
          <p:cNvSpPr/>
          <p:nvPr/>
        </p:nvSpPr>
        <p:spPr>
          <a:xfrm>
            <a:off x="3200400" y="2819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fans</a:t>
            </a:r>
            <a:endParaRPr lang="en-US" sz="1200" dirty="0"/>
          </a:p>
        </p:txBody>
      </p:sp>
      <p:sp>
        <p:nvSpPr>
          <p:cNvPr id="15" name="Rectangle 14"/>
          <p:cNvSpPr/>
          <p:nvPr/>
        </p:nvSpPr>
        <p:spPr>
          <a:xfrm>
            <a:off x="3200400" y="3810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staff</a:t>
            </a:r>
            <a:endParaRPr lang="en-US" sz="1200" dirty="0"/>
          </a:p>
        </p:txBody>
      </p:sp>
      <p:sp>
        <p:nvSpPr>
          <p:cNvPr id="16" name="Rectangle 15"/>
          <p:cNvSpPr/>
          <p:nvPr/>
        </p:nvSpPr>
        <p:spPr>
          <a:xfrm>
            <a:off x="3200400" y="4800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new bike rider</a:t>
            </a:r>
            <a:endParaRPr lang="en-US" sz="1200" dirty="0"/>
          </a:p>
        </p:txBody>
      </p:sp>
      <p:sp>
        <p:nvSpPr>
          <p:cNvPr id="17" name="Rectangle 16"/>
          <p:cNvSpPr/>
          <p:nvPr/>
        </p:nvSpPr>
        <p:spPr>
          <a:xfrm>
            <a:off x="4724400" y="1828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bike shoppers</a:t>
            </a:r>
            <a:endParaRPr lang="en-US" sz="1200" dirty="0"/>
          </a:p>
        </p:txBody>
      </p:sp>
      <p:sp>
        <p:nvSpPr>
          <p:cNvPr id="18" name="Rectangle 17"/>
          <p:cNvSpPr/>
          <p:nvPr/>
        </p:nvSpPr>
        <p:spPr>
          <a:xfrm>
            <a:off x="4724400" y="2819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person who wants to upgrade their bike</a:t>
            </a:r>
            <a:endParaRPr lang="en-US" sz="1200" dirty="0"/>
          </a:p>
        </p:txBody>
      </p:sp>
      <p:sp>
        <p:nvSpPr>
          <p:cNvPr id="19" name="Rectangle 18"/>
          <p:cNvSpPr/>
          <p:nvPr/>
        </p:nvSpPr>
        <p:spPr>
          <a:xfrm>
            <a:off x="4724400" y="3810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competitive rider</a:t>
            </a:r>
            <a:endParaRPr lang="en-US" sz="1200" dirty="0"/>
          </a:p>
        </p:txBody>
      </p:sp>
      <p:sp>
        <p:nvSpPr>
          <p:cNvPr id="20" name="Rectangle 19"/>
          <p:cNvSpPr/>
          <p:nvPr/>
        </p:nvSpPr>
        <p:spPr>
          <a:xfrm>
            <a:off x="4724400" y="4800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bike owners</a:t>
            </a:r>
            <a:endParaRPr lang="en-US" sz="1200" dirty="0"/>
          </a:p>
        </p:txBody>
      </p:sp>
      <p:sp>
        <p:nvSpPr>
          <p:cNvPr id="21" name="Rectangle 20"/>
          <p:cNvSpPr/>
          <p:nvPr/>
        </p:nvSpPr>
        <p:spPr>
          <a:xfrm>
            <a:off x="6248400" y="1828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Job seekers</a:t>
            </a:r>
            <a:endParaRPr lang="en-US" sz="1200" dirty="0"/>
          </a:p>
        </p:txBody>
      </p:sp>
      <p:sp>
        <p:nvSpPr>
          <p:cNvPr id="22" name="Rectangle 21"/>
          <p:cNvSpPr/>
          <p:nvPr/>
        </p:nvSpPr>
        <p:spPr>
          <a:xfrm>
            <a:off x="6248400" y="2819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new mom/parent</a:t>
            </a:r>
            <a:endParaRPr lang="en-US" sz="1200" dirty="0"/>
          </a:p>
        </p:txBody>
      </p:sp>
      <p:sp>
        <p:nvSpPr>
          <p:cNvPr id="23" name="Rectangle 22"/>
          <p:cNvSpPr/>
          <p:nvPr/>
        </p:nvSpPr>
        <p:spPr>
          <a:xfrm>
            <a:off x="6248400" y="3810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casual bikers</a:t>
            </a:r>
            <a:endParaRPr lang="en-US" sz="1200" dirty="0"/>
          </a:p>
        </p:txBody>
      </p:sp>
      <p:sp>
        <p:nvSpPr>
          <p:cNvPr id="24" name="Rectangle 23"/>
          <p:cNvSpPr/>
          <p:nvPr/>
        </p:nvSpPr>
        <p:spPr>
          <a:xfrm>
            <a:off x="6248400" y="4800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tour guide</a:t>
            </a:r>
            <a:endParaRPr lang="en-US" sz="1200" dirty="0"/>
          </a:p>
        </p:txBody>
      </p:sp>
    </p:spTree>
    <p:extLst>
      <p:ext uri="{BB962C8B-B14F-4D97-AF65-F5344CB8AC3E}">
        <p14:creationId xmlns:p14="http://schemas.microsoft.com/office/powerpoint/2010/main" val="3519445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role modeling: organize</a:t>
            </a:r>
            <a:endParaRPr lang="en-US" sz="2400" dirty="0">
              <a:solidFill>
                <a:srgbClr val="0069AA"/>
              </a:solidFill>
              <a:latin typeface="Tahoma" pitchFamily="34" charset="0"/>
              <a:cs typeface="Tahoma" pitchFamily="34" charset="0"/>
            </a:endParaRPr>
          </a:p>
        </p:txBody>
      </p:sp>
      <p:sp>
        <p:nvSpPr>
          <p:cNvPr id="26" name="Rectangle 25"/>
          <p:cNvSpPr/>
          <p:nvPr/>
        </p:nvSpPr>
        <p:spPr>
          <a:xfrm>
            <a:off x="1265766" y="16806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local newspaper</a:t>
            </a:r>
            <a:endParaRPr lang="en-US" sz="1200" dirty="0"/>
          </a:p>
        </p:txBody>
      </p:sp>
      <p:sp>
        <p:nvSpPr>
          <p:cNvPr id="27" name="Rectangle 26"/>
          <p:cNvSpPr/>
          <p:nvPr/>
        </p:nvSpPr>
        <p:spPr>
          <a:xfrm>
            <a:off x="1265766" y="19854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sports blogger</a:t>
            </a:r>
            <a:endParaRPr lang="en-US" sz="1200" dirty="0"/>
          </a:p>
        </p:txBody>
      </p:sp>
      <p:sp>
        <p:nvSpPr>
          <p:cNvPr id="30" name="Rectangle 29"/>
          <p:cNvSpPr/>
          <p:nvPr/>
        </p:nvSpPr>
        <p:spPr>
          <a:xfrm>
            <a:off x="1248833" y="38904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people from out of town</a:t>
            </a:r>
            <a:endParaRPr lang="en-US" sz="1200" dirty="0"/>
          </a:p>
        </p:txBody>
      </p:sp>
      <p:sp>
        <p:nvSpPr>
          <p:cNvPr id="31" name="Rectangle 30"/>
          <p:cNvSpPr/>
          <p:nvPr/>
        </p:nvSpPr>
        <p:spPr>
          <a:xfrm>
            <a:off x="1477433" y="24045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fans</a:t>
            </a:r>
            <a:endParaRPr lang="en-US" sz="1200" dirty="0"/>
          </a:p>
        </p:txBody>
      </p:sp>
      <p:sp>
        <p:nvSpPr>
          <p:cNvPr id="32" name="Rectangle 31"/>
          <p:cNvSpPr/>
          <p:nvPr/>
        </p:nvSpPr>
        <p:spPr>
          <a:xfrm>
            <a:off x="5981700" y="16679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staff</a:t>
            </a:r>
            <a:endParaRPr lang="en-US" sz="1200" dirty="0"/>
          </a:p>
        </p:txBody>
      </p:sp>
      <p:sp>
        <p:nvSpPr>
          <p:cNvPr id="34" name="Rectangle 33"/>
          <p:cNvSpPr/>
          <p:nvPr/>
        </p:nvSpPr>
        <p:spPr>
          <a:xfrm>
            <a:off x="3390900" y="25188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bike shoppers</a:t>
            </a:r>
            <a:endParaRPr lang="en-US" sz="1200" dirty="0"/>
          </a:p>
        </p:txBody>
      </p:sp>
      <p:sp>
        <p:nvSpPr>
          <p:cNvPr id="35" name="Rectangle 34"/>
          <p:cNvSpPr/>
          <p:nvPr/>
        </p:nvSpPr>
        <p:spPr>
          <a:xfrm>
            <a:off x="3390900" y="16806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person who wants to upgrade their bike</a:t>
            </a:r>
            <a:endParaRPr lang="en-US" sz="1200" dirty="0"/>
          </a:p>
        </p:txBody>
      </p:sp>
      <p:sp>
        <p:nvSpPr>
          <p:cNvPr id="37" name="Rectangle 36"/>
          <p:cNvSpPr/>
          <p:nvPr/>
        </p:nvSpPr>
        <p:spPr>
          <a:xfrm>
            <a:off x="3509433" y="4114800"/>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bike owners</a:t>
            </a:r>
            <a:endParaRPr lang="en-US" sz="1200" dirty="0"/>
          </a:p>
        </p:txBody>
      </p:sp>
      <p:sp>
        <p:nvSpPr>
          <p:cNvPr id="38" name="Rectangle 37"/>
          <p:cNvSpPr/>
          <p:nvPr/>
        </p:nvSpPr>
        <p:spPr>
          <a:xfrm>
            <a:off x="6201833" y="37126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Job seekers</a:t>
            </a:r>
            <a:endParaRPr lang="en-US" sz="1200" dirty="0"/>
          </a:p>
        </p:txBody>
      </p:sp>
      <p:sp>
        <p:nvSpPr>
          <p:cNvPr id="39" name="Rectangle 38"/>
          <p:cNvSpPr/>
          <p:nvPr/>
        </p:nvSpPr>
        <p:spPr>
          <a:xfrm>
            <a:off x="4195233" y="29379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new mom/parent</a:t>
            </a:r>
            <a:endParaRPr lang="en-US" sz="1200" dirty="0"/>
          </a:p>
        </p:txBody>
      </p:sp>
      <p:sp>
        <p:nvSpPr>
          <p:cNvPr id="28" name="Rectangle 27"/>
          <p:cNvSpPr/>
          <p:nvPr/>
        </p:nvSpPr>
        <p:spPr>
          <a:xfrm>
            <a:off x="6286500" y="2108200"/>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website administrator</a:t>
            </a:r>
            <a:endParaRPr lang="en-US" sz="1200" dirty="0"/>
          </a:p>
        </p:txBody>
      </p:sp>
      <p:sp>
        <p:nvSpPr>
          <p:cNvPr id="29" name="Rectangle 28"/>
          <p:cNvSpPr/>
          <p:nvPr/>
        </p:nvSpPr>
        <p:spPr>
          <a:xfrm>
            <a:off x="1265766" y="44238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hotels that need bikes for guests</a:t>
            </a:r>
            <a:endParaRPr lang="en-US" sz="1200" dirty="0"/>
          </a:p>
        </p:txBody>
      </p:sp>
      <p:sp>
        <p:nvSpPr>
          <p:cNvPr id="41" name="Rectangle 40"/>
          <p:cNvSpPr/>
          <p:nvPr/>
        </p:nvSpPr>
        <p:spPr>
          <a:xfrm>
            <a:off x="1477433" y="4978400"/>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tour guide</a:t>
            </a:r>
            <a:endParaRPr lang="en-US" sz="1200" dirty="0"/>
          </a:p>
        </p:txBody>
      </p:sp>
      <p:sp>
        <p:nvSpPr>
          <p:cNvPr id="36" name="Rectangle 35"/>
          <p:cNvSpPr/>
          <p:nvPr/>
        </p:nvSpPr>
        <p:spPr>
          <a:xfrm>
            <a:off x="3763433" y="44238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competitive rider</a:t>
            </a:r>
            <a:endParaRPr lang="en-US" sz="1200" dirty="0"/>
          </a:p>
        </p:txBody>
      </p:sp>
      <p:sp>
        <p:nvSpPr>
          <p:cNvPr id="40" name="Rectangle 39"/>
          <p:cNvSpPr/>
          <p:nvPr/>
        </p:nvSpPr>
        <p:spPr>
          <a:xfrm>
            <a:off x="3992033" y="48429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casual bikers</a:t>
            </a:r>
            <a:endParaRPr lang="en-US" sz="1200" dirty="0"/>
          </a:p>
        </p:txBody>
      </p:sp>
      <p:sp>
        <p:nvSpPr>
          <p:cNvPr id="33" name="Rectangle 32"/>
          <p:cNvSpPr/>
          <p:nvPr/>
        </p:nvSpPr>
        <p:spPr>
          <a:xfrm>
            <a:off x="4296833" y="5240867"/>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new bike rider</a:t>
            </a:r>
            <a:endParaRPr lang="en-US" sz="1200" dirty="0"/>
          </a:p>
        </p:txBody>
      </p:sp>
    </p:spTree>
    <p:extLst>
      <p:ext uri="{BB962C8B-B14F-4D97-AF65-F5344CB8AC3E}">
        <p14:creationId xmlns:p14="http://schemas.microsoft.com/office/powerpoint/2010/main" val="313084745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role modeling: consolidate &amp; refine</a:t>
            </a:r>
            <a:endParaRPr lang="en-US" sz="2400" dirty="0">
              <a:solidFill>
                <a:srgbClr val="0069AA"/>
              </a:solidFill>
              <a:latin typeface="Tahoma" pitchFamily="34" charset="0"/>
              <a:cs typeface="Tahoma" pitchFamily="34" charset="0"/>
            </a:endParaRPr>
          </a:p>
        </p:txBody>
      </p:sp>
      <p:sp>
        <p:nvSpPr>
          <p:cNvPr id="26" name="Rectangle 25"/>
          <p:cNvSpPr/>
          <p:nvPr/>
        </p:nvSpPr>
        <p:spPr>
          <a:xfrm>
            <a:off x="2006599" y="21378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local newspaper</a:t>
            </a:r>
            <a:endParaRPr lang="en-US" sz="1200" dirty="0"/>
          </a:p>
        </p:txBody>
      </p:sp>
      <p:sp>
        <p:nvSpPr>
          <p:cNvPr id="27" name="Rectangle 26"/>
          <p:cNvSpPr/>
          <p:nvPr/>
        </p:nvSpPr>
        <p:spPr>
          <a:xfrm>
            <a:off x="2006599" y="24426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sports blogger</a:t>
            </a:r>
            <a:endParaRPr lang="en-US" sz="1200" dirty="0"/>
          </a:p>
        </p:txBody>
      </p:sp>
      <p:sp>
        <p:nvSpPr>
          <p:cNvPr id="31" name="Rectangle 30"/>
          <p:cNvSpPr/>
          <p:nvPr/>
        </p:nvSpPr>
        <p:spPr>
          <a:xfrm>
            <a:off x="2006599" y="2743200"/>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fans</a:t>
            </a:r>
            <a:endParaRPr lang="en-US" sz="1200" dirty="0"/>
          </a:p>
        </p:txBody>
      </p:sp>
      <p:sp>
        <p:nvSpPr>
          <p:cNvPr id="32" name="Rectangle 31"/>
          <p:cNvSpPr/>
          <p:nvPr/>
        </p:nvSpPr>
        <p:spPr>
          <a:xfrm>
            <a:off x="5820833" y="21378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staff</a:t>
            </a:r>
            <a:endParaRPr lang="en-US" sz="1200" dirty="0"/>
          </a:p>
        </p:txBody>
      </p:sp>
      <p:sp>
        <p:nvSpPr>
          <p:cNvPr id="34" name="Rectangle 33"/>
          <p:cNvSpPr/>
          <p:nvPr/>
        </p:nvSpPr>
        <p:spPr>
          <a:xfrm>
            <a:off x="3801533" y="21378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bike shoppers</a:t>
            </a:r>
            <a:endParaRPr lang="en-US" sz="1200" dirty="0"/>
          </a:p>
        </p:txBody>
      </p:sp>
      <p:sp>
        <p:nvSpPr>
          <p:cNvPr id="37" name="Rectangle 36"/>
          <p:cNvSpPr/>
          <p:nvPr/>
        </p:nvSpPr>
        <p:spPr>
          <a:xfrm>
            <a:off x="3801533" y="45762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bike owners</a:t>
            </a:r>
            <a:endParaRPr lang="en-US" sz="1200" dirty="0"/>
          </a:p>
        </p:txBody>
      </p:sp>
      <p:sp>
        <p:nvSpPr>
          <p:cNvPr id="38" name="Rectangle 37"/>
          <p:cNvSpPr/>
          <p:nvPr/>
        </p:nvSpPr>
        <p:spPr>
          <a:xfrm>
            <a:off x="5816599" y="45762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job seekers</a:t>
            </a:r>
            <a:endParaRPr lang="en-US" sz="1200" dirty="0"/>
          </a:p>
        </p:txBody>
      </p:sp>
      <p:sp>
        <p:nvSpPr>
          <p:cNvPr id="39" name="Rectangle 38"/>
          <p:cNvSpPr/>
          <p:nvPr/>
        </p:nvSpPr>
        <p:spPr>
          <a:xfrm>
            <a:off x="3801533" y="24426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new mom/parent</a:t>
            </a:r>
            <a:endParaRPr lang="en-US" sz="1200" dirty="0"/>
          </a:p>
        </p:txBody>
      </p:sp>
      <p:sp>
        <p:nvSpPr>
          <p:cNvPr id="28" name="Rectangle 27"/>
          <p:cNvSpPr/>
          <p:nvPr/>
        </p:nvSpPr>
        <p:spPr>
          <a:xfrm>
            <a:off x="5825066" y="24426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website administrator</a:t>
            </a:r>
            <a:endParaRPr lang="en-US" sz="1200" dirty="0"/>
          </a:p>
        </p:txBody>
      </p:sp>
      <p:sp>
        <p:nvSpPr>
          <p:cNvPr id="41" name="Rectangle 40"/>
          <p:cNvSpPr/>
          <p:nvPr/>
        </p:nvSpPr>
        <p:spPr>
          <a:xfrm>
            <a:off x="1985433" y="45762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tour guide</a:t>
            </a:r>
            <a:endParaRPr lang="en-US" sz="1200" dirty="0"/>
          </a:p>
        </p:txBody>
      </p:sp>
      <p:sp>
        <p:nvSpPr>
          <p:cNvPr id="40" name="Rectangle 39"/>
          <p:cNvSpPr/>
          <p:nvPr/>
        </p:nvSpPr>
        <p:spPr>
          <a:xfrm>
            <a:off x="3801533" y="48810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casual bikers</a:t>
            </a:r>
            <a:endParaRPr lang="en-US" sz="1200" dirty="0"/>
          </a:p>
        </p:txBody>
      </p:sp>
      <p:sp>
        <p:nvSpPr>
          <p:cNvPr id="33" name="Rectangle 32"/>
          <p:cNvSpPr/>
          <p:nvPr/>
        </p:nvSpPr>
        <p:spPr>
          <a:xfrm>
            <a:off x="3801533" y="5173133"/>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new bike rider</a:t>
            </a:r>
            <a:endParaRPr lang="en-US" sz="1200" dirty="0"/>
          </a:p>
        </p:txBody>
      </p:sp>
      <p:sp>
        <p:nvSpPr>
          <p:cNvPr id="35" name="Rectangle 34"/>
          <p:cNvSpPr/>
          <p:nvPr/>
        </p:nvSpPr>
        <p:spPr>
          <a:xfrm>
            <a:off x="3801533" y="2743200"/>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person who wants to upgrade their bike</a:t>
            </a:r>
            <a:endParaRPr lang="en-US" sz="1200" dirty="0"/>
          </a:p>
        </p:txBody>
      </p:sp>
      <p:sp>
        <p:nvSpPr>
          <p:cNvPr id="22" name="Rectangle 21"/>
          <p:cNvSpPr/>
          <p:nvPr/>
        </p:nvSpPr>
        <p:spPr>
          <a:xfrm>
            <a:off x="2006599" y="1299633"/>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enthusiasts</a:t>
            </a:r>
            <a:endParaRPr lang="en-US" sz="1200" dirty="0"/>
          </a:p>
        </p:txBody>
      </p:sp>
      <p:sp>
        <p:nvSpPr>
          <p:cNvPr id="23" name="Rectangle 22"/>
          <p:cNvSpPr/>
          <p:nvPr/>
        </p:nvSpPr>
        <p:spPr>
          <a:xfrm>
            <a:off x="3801533" y="1299633"/>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shoppers</a:t>
            </a:r>
            <a:endParaRPr lang="en-US" sz="1200" dirty="0"/>
          </a:p>
        </p:txBody>
      </p:sp>
      <p:sp>
        <p:nvSpPr>
          <p:cNvPr id="24" name="Rectangle 23"/>
          <p:cNvSpPr/>
          <p:nvPr/>
        </p:nvSpPr>
        <p:spPr>
          <a:xfrm>
            <a:off x="5820833" y="1299633"/>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staff</a:t>
            </a:r>
            <a:endParaRPr lang="en-US" sz="1200" dirty="0"/>
          </a:p>
        </p:txBody>
      </p:sp>
      <p:sp>
        <p:nvSpPr>
          <p:cNvPr id="25" name="Rectangle 24"/>
          <p:cNvSpPr/>
          <p:nvPr/>
        </p:nvSpPr>
        <p:spPr>
          <a:xfrm>
            <a:off x="1981200" y="37338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renters</a:t>
            </a:r>
            <a:endParaRPr lang="en-US" sz="1200" dirty="0"/>
          </a:p>
        </p:txBody>
      </p:sp>
      <p:sp>
        <p:nvSpPr>
          <p:cNvPr id="30" name="Rectangle 29"/>
          <p:cNvSpPr/>
          <p:nvPr/>
        </p:nvSpPr>
        <p:spPr>
          <a:xfrm>
            <a:off x="1985434" y="4893734"/>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people from out of town</a:t>
            </a:r>
            <a:endParaRPr lang="en-US" sz="1200" dirty="0"/>
          </a:p>
        </p:txBody>
      </p:sp>
      <p:sp>
        <p:nvSpPr>
          <p:cNvPr id="29" name="Rectangle 28"/>
          <p:cNvSpPr/>
          <p:nvPr/>
        </p:nvSpPr>
        <p:spPr>
          <a:xfrm>
            <a:off x="1985434" y="5355167"/>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hotels that need bikes for guests</a:t>
            </a:r>
            <a:endParaRPr lang="en-US" sz="1200" dirty="0"/>
          </a:p>
        </p:txBody>
      </p:sp>
      <p:sp>
        <p:nvSpPr>
          <p:cNvPr id="42" name="Rectangle 41"/>
          <p:cNvSpPr/>
          <p:nvPr/>
        </p:nvSpPr>
        <p:spPr>
          <a:xfrm>
            <a:off x="3801533" y="37338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owners</a:t>
            </a:r>
            <a:endParaRPr lang="en-US" sz="1200" dirty="0"/>
          </a:p>
        </p:txBody>
      </p:sp>
      <p:sp>
        <p:nvSpPr>
          <p:cNvPr id="36" name="Rectangle 35"/>
          <p:cNvSpPr/>
          <p:nvPr/>
        </p:nvSpPr>
        <p:spPr>
          <a:xfrm>
            <a:off x="3801533" y="5486400"/>
            <a:ext cx="1371600" cy="838200"/>
          </a:xfrm>
          <a:prstGeom prst="rect">
            <a:avLst/>
          </a:prstGeom>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competitive rider</a:t>
            </a:r>
            <a:endParaRPr lang="en-US" sz="1200" dirty="0"/>
          </a:p>
        </p:txBody>
      </p:sp>
      <p:sp>
        <p:nvSpPr>
          <p:cNvPr id="43" name="Rectangle 42"/>
          <p:cNvSpPr/>
          <p:nvPr/>
        </p:nvSpPr>
        <p:spPr>
          <a:xfrm>
            <a:off x="5816599" y="37338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job seekers</a:t>
            </a:r>
            <a:endParaRPr lang="en-US" sz="1200" dirty="0"/>
          </a:p>
        </p:txBody>
      </p:sp>
    </p:spTree>
    <p:extLst>
      <p:ext uri="{BB962C8B-B14F-4D97-AF65-F5344CB8AC3E}">
        <p14:creationId xmlns:p14="http://schemas.microsoft.com/office/powerpoint/2010/main" val="138327906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role modeling: define</a:t>
            </a:r>
            <a:endParaRPr lang="en-US" sz="2400" dirty="0">
              <a:solidFill>
                <a:srgbClr val="0069AA"/>
              </a:solidFill>
              <a:latin typeface="Tahoma" pitchFamily="34" charset="0"/>
              <a:cs typeface="Tahoma" pitchFamily="34" charset="0"/>
            </a:endParaRPr>
          </a:p>
        </p:txBody>
      </p:sp>
      <p:sp>
        <p:nvSpPr>
          <p:cNvPr id="44" name="Rectangle 43"/>
          <p:cNvSpPr/>
          <p:nvPr/>
        </p:nvSpPr>
        <p:spPr>
          <a:xfrm>
            <a:off x="571500" y="13716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owners</a:t>
            </a:r>
            <a:endParaRPr lang="en-US" sz="1200" dirty="0"/>
          </a:p>
        </p:txBody>
      </p:sp>
      <p:sp>
        <p:nvSpPr>
          <p:cNvPr id="2" name="TextBox 1"/>
          <p:cNvSpPr txBox="1"/>
          <p:nvPr/>
        </p:nvSpPr>
        <p:spPr>
          <a:xfrm>
            <a:off x="2387600" y="1066800"/>
            <a:ext cx="6324600" cy="6678751"/>
          </a:xfrm>
          <a:prstGeom prst="rect">
            <a:avLst/>
          </a:prstGeom>
          <a:noFill/>
        </p:spPr>
        <p:txBody>
          <a:bodyPr wrap="square" rtlCol="0">
            <a:spAutoFit/>
          </a:bodyPr>
          <a:lstStyle/>
          <a:p>
            <a:r>
              <a:rPr lang="en-US" dirty="0" smtClean="0">
                <a:solidFill>
                  <a:schemeClr val="tx1">
                    <a:lumMod val="85000"/>
                    <a:lumOff val="15000"/>
                  </a:schemeClr>
                </a:solidFill>
              </a:rPr>
              <a:t>Demographics</a:t>
            </a:r>
          </a:p>
          <a:p>
            <a:pPr marL="285750" indent="-285750">
              <a:buFont typeface="Arial" pitchFamily="34" charset="0"/>
              <a:buChar char="•"/>
            </a:pPr>
            <a:r>
              <a:rPr lang="en-US" sz="1400" dirty="0" smtClean="0">
                <a:solidFill>
                  <a:schemeClr val="tx1">
                    <a:lumMod val="85000"/>
                    <a:lumOff val="15000"/>
                  </a:schemeClr>
                </a:solidFill>
              </a:rPr>
              <a:t>Age: 25-55</a:t>
            </a:r>
          </a:p>
          <a:p>
            <a:pPr marL="285750" indent="-285750">
              <a:buFont typeface="Arial" pitchFamily="34" charset="0"/>
              <a:buChar char="•"/>
            </a:pPr>
            <a:r>
              <a:rPr lang="en-US" sz="1400" dirty="0" smtClean="0">
                <a:solidFill>
                  <a:schemeClr val="tx1">
                    <a:lumMod val="85000"/>
                    <a:lumOff val="15000"/>
                  </a:schemeClr>
                </a:solidFill>
              </a:rPr>
              <a:t>Gender: 65% male</a:t>
            </a:r>
          </a:p>
          <a:p>
            <a:pPr marL="285750" indent="-285750">
              <a:buFont typeface="Arial" pitchFamily="34" charset="0"/>
              <a:buChar char="•"/>
            </a:pPr>
            <a:r>
              <a:rPr lang="en-US" sz="1400" dirty="0" smtClean="0">
                <a:solidFill>
                  <a:schemeClr val="tx1">
                    <a:lumMod val="85000"/>
                    <a:lumOff val="15000"/>
                  </a:schemeClr>
                </a:solidFill>
              </a:rPr>
              <a:t>Location: within 10 miles of store</a:t>
            </a:r>
          </a:p>
          <a:p>
            <a:endParaRPr lang="en-US" dirty="0">
              <a:solidFill>
                <a:schemeClr val="tx1">
                  <a:lumMod val="85000"/>
                  <a:lumOff val="15000"/>
                </a:schemeClr>
              </a:solidFill>
            </a:endParaRPr>
          </a:p>
          <a:p>
            <a:r>
              <a:rPr lang="en-US" dirty="0" smtClean="0">
                <a:solidFill>
                  <a:schemeClr val="tx1">
                    <a:lumMod val="85000"/>
                    <a:lumOff val="15000"/>
                  </a:schemeClr>
                </a:solidFill>
              </a:rPr>
              <a:t>Psychographics</a:t>
            </a:r>
            <a:endParaRPr lang="en-US" dirty="0">
              <a:solidFill>
                <a:schemeClr val="tx1">
                  <a:lumMod val="85000"/>
                  <a:lumOff val="15000"/>
                </a:schemeClr>
              </a:solidFill>
            </a:endParaRPr>
          </a:p>
          <a:p>
            <a:pPr marL="285750" indent="-285750">
              <a:buFont typeface="Arial" charset="0"/>
              <a:buChar char="•"/>
            </a:pPr>
            <a:r>
              <a:rPr lang="en-US" sz="1400" dirty="0" smtClean="0">
                <a:solidFill>
                  <a:schemeClr val="tx1">
                    <a:lumMod val="85000"/>
                    <a:lumOff val="15000"/>
                  </a:schemeClr>
                </a:solidFill>
              </a:rPr>
              <a:t>Active lifestyle</a:t>
            </a:r>
          </a:p>
          <a:p>
            <a:pPr marL="285750" indent="-285750">
              <a:buFont typeface="Arial" charset="0"/>
              <a:buChar char="•"/>
            </a:pPr>
            <a:r>
              <a:rPr lang="en-US" sz="1400" dirty="0" smtClean="0">
                <a:solidFill>
                  <a:schemeClr val="tx1">
                    <a:lumMod val="85000"/>
                    <a:lumOff val="15000"/>
                  </a:schemeClr>
                </a:solidFill>
              </a:rPr>
              <a:t>Prefers being outdoors</a:t>
            </a:r>
          </a:p>
          <a:p>
            <a:pPr marL="285750" indent="-285750">
              <a:buFont typeface="Arial" charset="0"/>
              <a:buChar char="•"/>
            </a:pPr>
            <a:r>
              <a:rPr lang="en-US" sz="1400" dirty="0" smtClean="0">
                <a:solidFill>
                  <a:schemeClr val="tx1">
                    <a:lumMod val="85000"/>
                    <a:lumOff val="15000"/>
                  </a:schemeClr>
                </a:solidFill>
              </a:rPr>
              <a:t>Green</a:t>
            </a:r>
          </a:p>
          <a:p>
            <a:pPr marL="285750" indent="-285750">
              <a:buFont typeface="Arial" charset="0"/>
              <a:buChar char="•"/>
            </a:pPr>
            <a:endParaRPr lang="en-US" dirty="0">
              <a:solidFill>
                <a:schemeClr val="tx1">
                  <a:lumMod val="85000"/>
                  <a:lumOff val="15000"/>
                </a:schemeClr>
              </a:solidFill>
            </a:endParaRPr>
          </a:p>
          <a:p>
            <a:r>
              <a:rPr lang="en-US" dirty="0" smtClean="0">
                <a:solidFill>
                  <a:schemeClr val="tx1">
                    <a:lumMod val="85000"/>
                    <a:lumOff val="15000"/>
                  </a:schemeClr>
                </a:solidFill>
              </a:rPr>
              <a:t>Behavioral</a:t>
            </a:r>
          </a:p>
          <a:p>
            <a:pPr marL="285750" indent="-285750">
              <a:buFont typeface="Arial" pitchFamily="34" charset="0"/>
              <a:buChar char="•"/>
            </a:pPr>
            <a:r>
              <a:rPr lang="en-US" sz="1400" dirty="0" smtClean="0">
                <a:solidFill>
                  <a:schemeClr val="tx1">
                    <a:lumMod val="85000"/>
                    <a:lumOff val="15000"/>
                  </a:schemeClr>
                </a:solidFill>
              </a:rPr>
              <a:t>Significant web usage including search engines and social media</a:t>
            </a:r>
          </a:p>
          <a:p>
            <a:pPr marL="285750" indent="-285750">
              <a:buFont typeface="Arial" pitchFamily="34" charset="0"/>
              <a:buChar char="•"/>
            </a:pPr>
            <a:r>
              <a:rPr lang="en-US" sz="1400" dirty="0" smtClean="0">
                <a:solidFill>
                  <a:schemeClr val="tx1">
                    <a:lumMod val="85000"/>
                    <a:lumOff val="15000"/>
                  </a:schemeClr>
                </a:solidFill>
              </a:rPr>
              <a:t>Research purchases online before buying</a:t>
            </a:r>
          </a:p>
          <a:p>
            <a:pPr marL="285750" indent="-285750">
              <a:buFont typeface="Arial" pitchFamily="34" charset="0"/>
              <a:buChar char="•"/>
            </a:pPr>
            <a:r>
              <a:rPr lang="en-US" sz="1400" dirty="0" smtClean="0">
                <a:solidFill>
                  <a:schemeClr val="tx1">
                    <a:lumMod val="85000"/>
                    <a:lumOff val="15000"/>
                  </a:schemeClr>
                </a:solidFill>
              </a:rPr>
              <a:t>Significant use of mobile devices</a:t>
            </a:r>
          </a:p>
          <a:p>
            <a:pPr marL="285750" indent="-285750">
              <a:buFont typeface="Arial" pitchFamily="34" charset="0"/>
              <a:buChar char="•"/>
            </a:pPr>
            <a:endParaRPr lang="en-US" sz="1400" dirty="0">
              <a:solidFill>
                <a:schemeClr val="tx1">
                  <a:lumMod val="85000"/>
                  <a:lumOff val="15000"/>
                </a:schemeClr>
              </a:solidFill>
            </a:endParaRPr>
          </a:p>
          <a:p>
            <a:r>
              <a:rPr lang="en-US" dirty="0" smtClean="0">
                <a:solidFill>
                  <a:schemeClr val="tx1">
                    <a:lumMod val="85000"/>
                    <a:lumOff val="15000"/>
                  </a:schemeClr>
                </a:solidFill>
              </a:rPr>
              <a:t>Brand</a:t>
            </a:r>
            <a:endParaRPr lang="en-US" dirty="0">
              <a:solidFill>
                <a:schemeClr val="tx1">
                  <a:lumMod val="85000"/>
                  <a:lumOff val="15000"/>
                </a:schemeClr>
              </a:solidFill>
            </a:endParaRPr>
          </a:p>
          <a:p>
            <a:pPr marL="285750" indent="-285750">
              <a:buFont typeface="Arial" pitchFamily="34" charset="0"/>
              <a:buChar char="•"/>
            </a:pPr>
            <a:r>
              <a:rPr lang="en-US" sz="1400" dirty="0" smtClean="0">
                <a:solidFill>
                  <a:schemeClr val="tx1">
                    <a:lumMod val="85000"/>
                    <a:lumOff val="15000"/>
                  </a:schemeClr>
                </a:solidFill>
              </a:rPr>
              <a:t>Custom service is significant driver for brand loyalty</a:t>
            </a:r>
            <a:endParaRPr lang="en-US" sz="1400" dirty="0">
              <a:solidFill>
                <a:schemeClr val="tx1">
                  <a:lumMod val="85000"/>
                  <a:lumOff val="15000"/>
                </a:schemeClr>
              </a:solidFill>
            </a:endParaRPr>
          </a:p>
          <a:p>
            <a:pPr marL="285750" indent="-285750">
              <a:buFont typeface="Arial" pitchFamily="34" charset="0"/>
              <a:buChar char="•"/>
            </a:pPr>
            <a:r>
              <a:rPr lang="en-US" sz="1400" dirty="0" smtClean="0">
                <a:solidFill>
                  <a:schemeClr val="tx1">
                    <a:lumMod val="85000"/>
                    <a:lumOff val="15000"/>
                  </a:schemeClr>
                </a:solidFill>
              </a:rPr>
              <a:t>Likely to buy again from same store. Typically 1 bike every 4 years.</a:t>
            </a:r>
          </a:p>
          <a:p>
            <a:pPr marL="285750" indent="-285750">
              <a:buFont typeface="Arial" pitchFamily="34" charset="0"/>
              <a:buChar char="•"/>
            </a:pPr>
            <a:endParaRPr lang="en-US" sz="1400" dirty="0">
              <a:solidFill>
                <a:schemeClr val="tx1">
                  <a:lumMod val="85000"/>
                  <a:lumOff val="15000"/>
                </a:schemeClr>
              </a:solidFill>
            </a:endParaRPr>
          </a:p>
          <a:p>
            <a:r>
              <a:rPr lang="en-US" dirty="0" smtClean="0">
                <a:solidFill>
                  <a:schemeClr val="tx1">
                    <a:lumMod val="85000"/>
                    <a:lumOff val="15000"/>
                  </a:schemeClr>
                </a:solidFill>
              </a:rPr>
              <a:t>Site</a:t>
            </a:r>
          </a:p>
          <a:p>
            <a:pPr marL="285750" indent="-285750">
              <a:buFont typeface="Arial" pitchFamily="34" charset="0"/>
              <a:buChar char="•"/>
            </a:pPr>
            <a:r>
              <a:rPr lang="en-US" sz="1400" dirty="0" smtClean="0">
                <a:solidFill>
                  <a:schemeClr val="tx1">
                    <a:lumMod val="85000"/>
                    <a:lumOff val="15000"/>
                  </a:schemeClr>
                </a:solidFill>
              </a:rPr>
              <a:t>Proficient web user </a:t>
            </a:r>
          </a:p>
          <a:p>
            <a:pPr marL="285750" indent="-285750">
              <a:buFont typeface="Arial" pitchFamily="34" charset="0"/>
              <a:buChar char="•"/>
            </a:pPr>
            <a:r>
              <a:rPr lang="en-US" sz="1400" dirty="0" smtClean="0">
                <a:solidFill>
                  <a:schemeClr val="tx1">
                    <a:lumMod val="85000"/>
                    <a:lumOff val="15000"/>
                  </a:schemeClr>
                </a:solidFill>
              </a:rPr>
              <a:t>Likely to have high speed internet access</a:t>
            </a:r>
            <a:endParaRPr lang="en-US" sz="1400" dirty="0">
              <a:solidFill>
                <a:schemeClr val="tx1">
                  <a:lumMod val="85000"/>
                  <a:lumOff val="15000"/>
                </a:schemeClr>
              </a:solidFill>
            </a:endParaRPr>
          </a:p>
          <a:p>
            <a:endParaRPr lang="en-US" sz="1400" dirty="0" smtClean="0">
              <a:solidFill>
                <a:schemeClr val="tx1">
                  <a:lumMod val="85000"/>
                  <a:lumOff val="15000"/>
                </a:schemeClr>
              </a:solidFill>
            </a:endParaRPr>
          </a:p>
          <a:p>
            <a:pPr marL="285750" indent="-285750">
              <a:buFont typeface="Arial" pitchFamily="34" charset="0"/>
              <a:buChar char="•"/>
            </a:pPr>
            <a:endParaRPr lang="en-US" sz="1400" dirty="0">
              <a:solidFill>
                <a:schemeClr val="tx1">
                  <a:lumMod val="85000"/>
                  <a:lumOff val="15000"/>
                </a:schemeClr>
              </a:solidFill>
            </a:endParaRPr>
          </a:p>
          <a:p>
            <a:endParaRPr lang="en-US" sz="1400" dirty="0" smtClean="0">
              <a:solidFill>
                <a:schemeClr val="tx1">
                  <a:lumMod val="85000"/>
                  <a:lumOff val="15000"/>
                </a:schemeClr>
              </a:solidFill>
            </a:endParaRPr>
          </a:p>
          <a:p>
            <a:pPr marL="285750" indent="-285750">
              <a:buFont typeface="Arial" charset="0"/>
              <a:buChar char="•"/>
            </a:pPr>
            <a:endParaRPr lang="en-US" dirty="0">
              <a:solidFill>
                <a:schemeClr val="tx1">
                  <a:lumMod val="85000"/>
                  <a:lumOff val="15000"/>
                </a:schemeClr>
              </a:solidFill>
            </a:endParaRPr>
          </a:p>
          <a:p>
            <a:pPr marL="285750" indent="-285750">
              <a:buFont typeface="Arial" charset="0"/>
              <a:buChar char="•"/>
            </a:pPr>
            <a:endParaRPr lang="en-US" dirty="0" smtClean="0">
              <a:solidFill>
                <a:schemeClr val="tx1">
                  <a:lumMod val="85000"/>
                  <a:lumOff val="15000"/>
                </a:schemeClr>
              </a:solidFill>
            </a:endParaRPr>
          </a:p>
          <a:p>
            <a:endParaRPr lang="en-US" dirty="0">
              <a:solidFill>
                <a:schemeClr val="tx1">
                  <a:lumMod val="85000"/>
                  <a:lumOff val="15000"/>
                </a:schemeClr>
              </a:solidFill>
            </a:endParaRPr>
          </a:p>
        </p:txBody>
      </p:sp>
    </p:spTree>
    <p:extLst>
      <p:ext uri="{BB962C8B-B14F-4D97-AF65-F5344CB8AC3E}">
        <p14:creationId xmlns:p14="http://schemas.microsoft.com/office/powerpoint/2010/main" val="174985868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role modeling: personas</a:t>
            </a:r>
            <a:endParaRPr lang="en-US" sz="2400" dirty="0">
              <a:solidFill>
                <a:srgbClr val="0069AA"/>
              </a:solidFill>
              <a:latin typeface="Tahoma" pitchFamily="34" charset="0"/>
              <a:cs typeface="Tahoma" pitchFamily="34" charset="0"/>
            </a:endParaRPr>
          </a:p>
        </p:txBody>
      </p:sp>
      <p:sp>
        <p:nvSpPr>
          <p:cNvPr id="44" name="Rectangle 43"/>
          <p:cNvSpPr/>
          <p:nvPr/>
        </p:nvSpPr>
        <p:spPr>
          <a:xfrm>
            <a:off x="571500" y="13716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renter</a:t>
            </a:r>
            <a:endParaRPr lang="en-US" sz="1200" dirty="0"/>
          </a:p>
        </p:txBody>
      </p:sp>
      <p:pic>
        <p:nvPicPr>
          <p:cNvPr id="7" name="Picture 6" descr="persona.jpg"/>
          <p:cNvPicPr/>
          <p:nvPr/>
        </p:nvPicPr>
        <p:blipFill>
          <a:blip r:embed="rId3" cstate="print"/>
          <a:stretch>
            <a:fillRect/>
          </a:stretch>
        </p:blipFill>
        <p:spPr>
          <a:xfrm>
            <a:off x="2667000" y="1600200"/>
            <a:ext cx="5943600" cy="4448175"/>
          </a:xfrm>
          <a:prstGeom prst="rect">
            <a:avLst/>
          </a:prstGeom>
        </p:spPr>
      </p:pic>
    </p:spTree>
    <p:extLst>
      <p:ext uri="{BB962C8B-B14F-4D97-AF65-F5344CB8AC3E}">
        <p14:creationId xmlns:p14="http://schemas.microsoft.com/office/powerpoint/2010/main" val="403519618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role modeling: prioritize</a:t>
            </a:r>
            <a:endParaRPr lang="en-US" sz="2400" dirty="0">
              <a:solidFill>
                <a:srgbClr val="0069AA"/>
              </a:solidFill>
              <a:latin typeface="Tahoma" pitchFamily="34" charset="0"/>
              <a:cs typeface="Tahoma" pitchFamily="34" charset="0"/>
            </a:endParaRPr>
          </a:p>
        </p:txBody>
      </p:sp>
      <p:sp>
        <p:nvSpPr>
          <p:cNvPr id="22" name="Rectangle 21"/>
          <p:cNvSpPr/>
          <p:nvPr/>
        </p:nvSpPr>
        <p:spPr>
          <a:xfrm>
            <a:off x="3997455" y="22860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enthusiasts</a:t>
            </a:r>
            <a:endParaRPr lang="en-US" sz="1200" dirty="0"/>
          </a:p>
        </p:txBody>
      </p:sp>
      <p:sp>
        <p:nvSpPr>
          <p:cNvPr id="23" name="Rectangle 22"/>
          <p:cNvSpPr/>
          <p:nvPr/>
        </p:nvSpPr>
        <p:spPr>
          <a:xfrm>
            <a:off x="1937677" y="22860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shoppers</a:t>
            </a:r>
            <a:endParaRPr lang="en-US" sz="1200" dirty="0"/>
          </a:p>
        </p:txBody>
      </p:sp>
      <p:sp>
        <p:nvSpPr>
          <p:cNvPr id="24" name="Rectangle 23"/>
          <p:cNvSpPr/>
          <p:nvPr/>
        </p:nvSpPr>
        <p:spPr>
          <a:xfrm>
            <a:off x="3988988" y="32766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staff</a:t>
            </a:r>
            <a:endParaRPr lang="en-US" sz="1200" dirty="0"/>
          </a:p>
        </p:txBody>
      </p:sp>
      <p:sp>
        <p:nvSpPr>
          <p:cNvPr id="25" name="Rectangle 24"/>
          <p:cNvSpPr/>
          <p:nvPr/>
        </p:nvSpPr>
        <p:spPr>
          <a:xfrm>
            <a:off x="1937677" y="32766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renters</a:t>
            </a:r>
            <a:endParaRPr lang="en-US" sz="1200" dirty="0"/>
          </a:p>
        </p:txBody>
      </p:sp>
      <p:sp>
        <p:nvSpPr>
          <p:cNvPr id="42" name="Rectangle 41"/>
          <p:cNvSpPr/>
          <p:nvPr/>
        </p:nvSpPr>
        <p:spPr>
          <a:xfrm>
            <a:off x="1937677" y="42672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owners</a:t>
            </a:r>
            <a:endParaRPr lang="en-US" sz="1200" dirty="0"/>
          </a:p>
        </p:txBody>
      </p:sp>
      <p:sp>
        <p:nvSpPr>
          <p:cNvPr id="43" name="Rectangle 42"/>
          <p:cNvSpPr/>
          <p:nvPr/>
        </p:nvSpPr>
        <p:spPr>
          <a:xfrm>
            <a:off x="5816599" y="2286000"/>
            <a:ext cx="1371600" cy="838200"/>
          </a:xfrm>
          <a:prstGeom prst="rect">
            <a:avLst/>
          </a:prstGeom>
          <a:solidFill>
            <a:srgbClr val="92D050"/>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job seekers</a:t>
            </a:r>
            <a:endParaRPr lang="en-US" sz="1200" dirty="0"/>
          </a:p>
        </p:txBody>
      </p:sp>
      <p:sp>
        <p:nvSpPr>
          <p:cNvPr id="2" name="TextBox 1"/>
          <p:cNvSpPr txBox="1"/>
          <p:nvPr/>
        </p:nvSpPr>
        <p:spPr>
          <a:xfrm>
            <a:off x="2133600" y="1840468"/>
            <a:ext cx="979755" cy="369332"/>
          </a:xfrm>
          <a:prstGeom prst="rect">
            <a:avLst/>
          </a:prstGeom>
          <a:noFill/>
        </p:spPr>
        <p:txBody>
          <a:bodyPr wrap="none" rtlCol="0">
            <a:spAutoFit/>
          </a:bodyPr>
          <a:lstStyle/>
          <a:p>
            <a:r>
              <a:rPr lang="en-US" dirty="0" smtClean="0"/>
              <a:t>Primary</a:t>
            </a:r>
            <a:endParaRPr lang="en-US" dirty="0"/>
          </a:p>
        </p:txBody>
      </p:sp>
      <p:sp>
        <p:nvSpPr>
          <p:cNvPr id="44" name="TextBox 43"/>
          <p:cNvSpPr txBox="1"/>
          <p:nvPr/>
        </p:nvSpPr>
        <p:spPr>
          <a:xfrm>
            <a:off x="3997455" y="1840468"/>
            <a:ext cx="1287532" cy="369332"/>
          </a:xfrm>
          <a:prstGeom prst="rect">
            <a:avLst/>
          </a:prstGeom>
          <a:noFill/>
        </p:spPr>
        <p:txBody>
          <a:bodyPr wrap="none" rtlCol="0">
            <a:spAutoFit/>
          </a:bodyPr>
          <a:lstStyle/>
          <a:p>
            <a:r>
              <a:rPr lang="en-US" dirty="0" smtClean="0"/>
              <a:t>Secondary</a:t>
            </a:r>
            <a:endParaRPr lang="en-US" dirty="0"/>
          </a:p>
        </p:txBody>
      </p:sp>
      <p:sp>
        <p:nvSpPr>
          <p:cNvPr id="45" name="TextBox 44"/>
          <p:cNvSpPr txBox="1"/>
          <p:nvPr/>
        </p:nvSpPr>
        <p:spPr>
          <a:xfrm>
            <a:off x="6031725" y="1840468"/>
            <a:ext cx="941348" cy="369332"/>
          </a:xfrm>
          <a:prstGeom prst="rect">
            <a:avLst/>
          </a:prstGeom>
          <a:noFill/>
        </p:spPr>
        <p:txBody>
          <a:bodyPr wrap="none" rtlCol="0">
            <a:spAutoFit/>
          </a:bodyPr>
          <a:lstStyle/>
          <a:p>
            <a:r>
              <a:rPr lang="en-US" dirty="0" smtClean="0"/>
              <a:t>Tertiary</a:t>
            </a:r>
            <a:endParaRPr lang="en-US" dirty="0"/>
          </a:p>
        </p:txBody>
      </p:sp>
    </p:spTree>
    <p:extLst>
      <p:ext uri="{BB962C8B-B14F-4D97-AF65-F5344CB8AC3E}">
        <p14:creationId xmlns:p14="http://schemas.microsoft.com/office/powerpoint/2010/main" val="40909252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d</a:t>
            </a:r>
            <a:r>
              <a:rPr lang="en-US" sz="2400" dirty="0" smtClean="0">
                <a:solidFill>
                  <a:srgbClr val="0069AA"/>
                </a:solidFill>
                <a:latin typeface="Tahoma" pitchFamily="34" charset="0"/>
                <a:cs typeface="Tahoma" pitchFamily="34" charset="0"/>
              </a:rPr>
              <a:t>istribution of success?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9" name="Chart 8"/>
          <p:cNvGraphicFramePr/>
          <p:nvPr>
            <p:extLst>
              <p:ext uri="{D42A27DB-BD31-4B8C-83A1-F6EECF244321}">
                <p14:modId xmlns:p14="http://schemas.microsoft.com/office/powerpoint/2010/main" val="2245144168"/>
              </p:ext>
            </p:extLst>
          </p:nvPr>
        </p:nvGraphicFramePr>
        <p:xfrm>
          <a:off x="228600" y="1066800"/>
          <a:ext cx="8686800" cy="521208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4495800" y="1219200"/>
            <a:ext cx="0" cy="419100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
        <p:nvSpPr>
          <p:cNvPr id="8" name="TextBox 7"/>
          <p:cNvSpPr txBox="1"/>
          <p:nvPr/>
        </p:nvSpPr>
        <p:spPr>
          <a:xfrm rot="16200000">
            <a:off x="3834286" y="3130033"/>
            <a:ext cx="1018227" cy="369332"/>
          </a:xfrm>
          <a:prstGeom prst="rect">
            <a:avLst/>
          </a:prstGeom>
          <a:noFill/>
        </p:spPr>
        <p:txBody>
          <a:bodyPr wrap="none" rtlCol="0">
            <a:spAutoFit/>
          </a:bodyPr>
          <a:lstStyle/>
          <a:p>
            <a:r>
              <a:rPr lang="en-US" dirty="0" smtClean="0">
                <a:solidFill>
                  <a:srgbClr val="FF0000"/>
                </a:solidFill>
              </a:rPr>
              <a:t>average</a:t>
            </a:r>
            <a:endParaRPr lang="en-US" dirty="0">
              <a:solidFill>
                <a:srgbClr val="FF0000"/>
              </a:solidFill>
            </a:endParaRPr>
          </a:p>
        </p:txBody>
      </p:sp>
    </p:spTree>
    <p:extLst>
      <p:ext uri="{BB962C8B-B14F-4D97-AF65-F5344CB8AC3E}">
        <p14:creationId xmlns:p14="http://schemas.microsoft.com/office/powerpoint/2010/main" val="341169126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Results modeling</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31" name="TextBox 30"/>
          <p:cNvSpPr txBox="1"/>
          <p:nvPr/>
        </p:nvSpPr>
        <p:spPr>
          <a:xfrm>
            <a:off x="3810000" y="1981200"/>
            <a:ext cx="3712876" cy="2492990"/>
          </a:xfrm>
          <a:prstGeom prst="rect">
            <a:avLst/>
          </a:prstGeom>
          <a:noFill/>
        </p:spPr>
        <p:txBody>
          <a:bodyPr wrap="none" rtlCol="0">
            <a:spAutoFit/>
          </a:bodyPr>
          <a:lstStyle/>
          <a:p>
            <a:r>
              <a:rPr lang="en-US" sz="4400" dirty="0" smtClean="0">
                <a:solidFill>
                  <a:schemeClr val="tx1">
                    <a:lumMod val="50000"/>
                    <a:lumOff val="50000"/>
                  </a:schemeClr>
                </a:solidFill>
              </a:rPr>
              <a:t>Process</a:t>
            </a:r>
          </a:p>
          <a:p>
            <a:pPr marL="285750" indent="-285750">
              <a:buFont typeface="Arial" pitchFamily="34" charset="0"/>
              <a:buChar char="•"/>
            </a:pPr>
            <a:r>
              <a:rPr lang="en-US" sz="2800" dirty="0" smtClean="0">
                <a:solidFill>
                  <a:schemeClr val="tx1">
                    <a:lumMod val="50000"/>
                    <a:lumOff val="50000"/>
                  </a:schemeClr>
                </a:solidFill>
              </a:rPr>
              <a:t>Brainstorm</a:t>
            </a:r>
          </a:p>
          <a:p>
            <a:pPr marL="285750" indent="-285750">
              <a:buFont typeface="Arial" pitchFamily="34" charset="0"/>
              <a:buChar char="•"/>
            </a:pPr>
            <a:r>
              <a:rPr lang="en-US" sz="2800" dirty="0" smtClean="0">
                <a:solidFill>
                  <a:schemeClr val="tx1">
                    <a:lumMod val="50000"/>
                    <a:lumOff val="50000"/>
                  </a:schemeClr>
                </a:solidFill>
              </a:rPr>
              <a:t>Organize</a:t>
            </a:r>
          </a:p>
          <a:p>
            <a:pPr marL="285750" indent="-285750">
              <a:buFont typeface="Arial" pitchFamily="34" charset="0"/>
              <a:buChar char="•"/>
            </a:pPr>
            <a:r>
              <a:rPr lang="en-US" sz="2800" dirty="0" smtClean="0">
                <a:solidFill>
                  <a:schemeClr val="tx1">
                    <a:lumMod val="50000"/>
                    <a:lumOff val="50000"/>
                  </a:schemeClr>
                </a:solidFill>
              </a:rPr>
              <a:t>Consolidate &amp; refine</a:t>
            </a:r>
          </a:p>
          <a:p>
            <a:pPr marL="285750" indent="-285750">
              <a:buFont typeface="Arial" pitchFamily="34" charset="0"/>
              <a:buChar char="•"/>
            </a:pPr>
            <a:r>
              <a:rPr lang="en-US" sz="2800" dirty="0" smtClean="0">
                <a:solidFill>
                  <a:schemeClr val="tx1">
                    <a:lumMod val="50000"/>
                    <a:lumOff val="50000"/>
                  </a:schemeClr>
                </a:solidFill>
              </a:rPr>
              <a:t>Prioritize</a:t>
            </a:r>
          </a:p>
        </p:txBody>
      </p:sp>
      <p:sp>
        <p:nvSpPr>
          <p:cNvPr id="5" name="Rectangle 4"/>
          <p:cNvSpPr/>
          <p:nvPr/>
        </p:nvSpPr>
        <p:spPr>
          <a:xfrm>
            <a:off x="254000" y="2819400"/>
            <a:ext cx="2057400" cy="923330"/>
          </a:xfrm>
          <a:prstGeom prst="rect">
            <a:avLst/>
          </a:prstGeom>
        </p:spPr>
        <p:txBody>
          <a:bodyPr wrap="square">
            <a:spAutoFit/>
          </a:bodyPr>
          <a:lstStyle/>
          <a:p>
            <a:r>
              <a:rPr lang="en-US" dirty="0" smtClean="0">
                <a:solidFill>
                  <a:schemeClr val="tx1">
                    <a:lumMod val="95000"/>
                    <a:lumOff val="5000"/>
                  </a:schemeClr>
                </a:solidFill>
              </a:rPr>
              <a:t>Definition:</a:t>
            </a:r>
          </a:p>
          <a:p>
            <a:r>
              <a:rPr lang="en-US" sz="1200" dirty="0" smtClean="0">
                <a:solidFill>
                  <a:schemeClr val="tx1">
                    <a:lumMod val="95000"/>
                    <a:lumOff val="5000"/>
                  </a:schemeClr>
                </a:solidFill>
              </a:rPr>
              <a:t>the benefits stakeholders want to achieve with the site.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87778715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Results modeling: types of results models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8" name="Diagram 7"/>
          <p:cNvGraphicFramePr/>
          <p:nvPr>
            <p:extLst>
              <p:ext uri="{D42A27DB-BD31-4B8C-83A1-F6EECF244321}">
                <p14:modId xmlns:p14="http://schemas.microsoft.com/office/powerpoint/2010/main" val="1081501459"/>
              </p:ext>
            </p:extLst>
          </p:nvPr>
        </p:nvGraphicFramePr>
        <p:xfrm>
          <a:off x="2590800" y="1752600"/>
          <a:ext cx="57531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002854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Results modeling: </a:t>
            </a:r>
            <a:r>
              <a:rPr lang="en-US" sz="2400" dirty="0" smtClean="0">
                <a:solidFill>
                  <a:srgbClr val="0069AA"/>
                </a:solidFill>
                <a:latin typeface="Tahoma" pitchFamily="34" charset="0"/>
                <a:cs typeface="Tahoma" pitchFamily="34" charset="0"/>
              </a:rPr>
              <a:t>brainstorm</a:t>
            </a:r>
            <a:endParaRPr lang="en-US" sz="2400" dirty="0">
              <a:solidFill>
                <a:srgbClr val="0069AA"/>
              </a:solidFill>
              <a:latin typeface="Tahoma" pitchFamily="34" charset="0"/>
              <a:cs typeface="Tahoma" pitchFamily="34" charset="0"/>
            </a:endParaRPr>
          </a:p>
        </p:txBody>
      </p:sp>
      <p:sp>
        <p:nvSpPr>
          <p:cNvPr id="2" name="Rectangle 1"/>
          <p:cNvSpPr/>
          <p:nvPr/>
        </p:nvSpPr>
        <p:spPr>
          <a:xfrm>
            <a:off x="1684867" y="1828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bike sales</a:t>
            </a:r>
            <a:endParaRPr lang="en-US" sz="1200" dirty="0"/>
          </a:p>
        </p:txBody>
      </p:sp>
      <p:sp>
        <p:nvSpPr>
          <p:cNvPr id="9" name="Rectangle 8"/>
          <p:cNvSpPr/>
          <p:nvPr/>
        </p:nvSpPr>
        <p:spPr>
          <a:xfrm>
            <a:off x="1684867" y="2819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t>become a recognized leader in the local biking community</a:t>
            </a:r>
            <a:endParaRPr lang="en-US" sz="1100" dirty="0"/>
          </a:p>
        </p:txBody>
      </p:sp>
      <p:sp>
        <p:nvSpPr>
          <p:cNvPr id="10" name="Rectangle 9"/>
          <p:cNvSpPr/>
          <p:nvPr/>
        </p:nvSpPr>
        <p:spPr>
          <a:xfrm>
            <a:off x="1684867" y="3810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Show the pictorial history of results bikes</a:t>
            </a:r>
            <a:endParaRPr lang="en-US" sz="1200" dirty="0"/>
          </a:p>
        </p:txBody>
      </p:sp>
      <p:sp>
        <p:nvSpPr>
          <p:cNvPr id="11" name="Rectangle 10"/>
          <p:cNvSpPr/>
          <p:nvPr/>
        </p:nvSpPr>
        <p:spPr>
          <a:xfrm>
            <a:off x="1684867" y="4800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The site should be intuitive and easy to navigate</a:t>
            </a:r>
            <a:endParaRPr lang="en-US" sz="1200" dirty="0"/>
          </a:p>
        </p:txBody>
      </p:sp>
      <p:sp>
        <p:nvSpPr>
          <p:cNvPr id="13" name="Rectangle 12"/>
          <p:cNvSpPr/>
          <p:nvPr/>
        </p:nvSpPr>
        <p:spPr>
          <a:xfrm>
            <a:off x="3200400" y="1828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The site should have a clean and professional look</a:t>
            </a:r>
            <a:endParaRPr lang="en-US" sz="1200" dirty="0"/>
          </a:p>
        </p:txBody>
      </p:sp>
      <p:sp>
        <p:nvSpPr>
          <p:cNvPr id="14" name="Rectangle 13"/>
          <p:cNvSpPr/>
          <p:nvPr/>
        </p:nvSpPr>
        <p:spPr>
          <a:xfrm>
            <a:off x="3200400" y="2819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Be more viral</a:t>
            </a:r>
            <a:endParaRPr lang="en-US" sz="1200" dirty="0"/>
          </a:p>
        </p:txBody>
      </p:sp>
      <p:sp>
        <p:nvSpPr>
          <p:cNvPr id="15" name="Rectangle 14"/>
          <p:cNvSpPr/>
          <p:nvPr/>
        </p:nvSpPr>
        <p:spPr>
          <a:xfrm>
            <a:off x="3200400" y="3810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To increase traffic to the site</a:t>
            </a:r>
            <a:endParaRPr lang="en-US" sz="1200" dirty="0"/>
          </a:p>
        </p:txBody>
      </p:sp>
      <p:sp>
        <p:nvSpPr>
          <p:cNvPr id="16" name="Rectangle 15"/>
          <p:cNvSpPr/>
          <p:nvPr/>
        </p:nvSpPr>
        <p:spPr>
          <a:xfrm>
            <a:off x="3200400" y="4800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bike rentals by 100%</a:t>
            </a:r>
            <a:endParaRPr lang="en-US" sz="1200" dirty="0"/>
          </a:p>
        </p:txBody>
      </p:sp>
      <p:sp>
        <p:nvSpPr>
          <p:cNvPr id="17" name="Rectangle 16"/>
          <p:cNvSpPr/>
          <p:nvPr/>
        </p:nvSpPr>
        <p:spPr>
          <a:xfrm>
            <a:off x="4724400" y="1828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Reduce routine customer call inquires by 50%</a:t>
            </a:r>
            <a:endParaRPr lang="en-US" sz="1200" dirty="0"/>
          </a:p>
        </p:txBody>
      </p:sp>
      <p:sp>
        <p:nvSpPr>
          <p:cNvPr id="18" name="Rectangle 17"/>
          <p:cNvSpPr/>
          <p:nvPr/>
        </p:nvSpPr>
        <p:spPr>
          <a:xfrm>
            <a:off x="4724400" y="2819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Sell more bike repair services</a:t>
            </a:r>
            <a:endParaRPr lang="en-US" sz="1200" dirty="0"/>
          </a:p>
        </p:txBody>
      </p:sp>
      <p:sp>
        <p:nvSpPr>
          <p:cNvPr id="19" name="Rectangle 18"/>
          <p:cNvSpPr/>
          <p:nvPr/>
        </p:nvSpPr>
        <p:spPr>
          <a:xfrm>
            <a:off x="4724400" y="3810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Sell more bikes online</a:t>
            </a:r>
            <a:endParaRPr lang="en-US" sz="1200" dirty="0"/>
          </a:p>
        </p:txBody>
      </p:sp>
      <p:sp>
        <p:nvSpPr>
          <p:cNvPr id="20" name="Rectangle 19"/>
          <p:cNvSpPr/>
          <p:nvPr/>
        </p:nvSpPr>
        <p:spPr>
          <a:xfrm>
            <a:off x="4724400" y="4800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Double our mailing list</a:t>
            </a:r>
            <a:endParaRPr lang="en-US" sz="1200" dirty="0"/>
          </a:p>
        </p:txBody>
      </p:sp>
      <p:sp>
        <p:nvSpPr>
          <p:cNvPr id="21" name="Rectangle 20"/>
          <p:cNvSpPr/>
          <p:nvPr/>
        </p:nvSpPr>
        <p:spPr>
          <a:xfrm>
            <a:off x="6248400" y="1828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Staff should be able to add and edit content</a:t>
            </a:r>
            <a:endParaRPr lang="en-US" sz="1200" dirty="0"/>
          </a:p>
        </p:txBody>
      </p:sp>
      <p:sp>
        <p:nvSpPr>
          <p:cNvPr id="22" name="Rectangle 21"/>
          <p:cNvSpPr/>
          <p:nvPr/>
        </p:nvSpPr>
        <p:spPr>
          <a:xfrm>
            <a:off x="6248400" y="2819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Expand our digital footprint</a:t>
            </a:r>
            <a:endParaRPr lang="en-US" sz="1200" dirty="0"/>
          </a:p>
        </p:txBody>
      </p:sp>
      <p:sp>
        <p:nvSpPr>
          <p:cNvPr id="23" name="Rectangle 22"/>
          <p:cNvSpPr/>
          <p:nvPr/>
        </p:nvSpPr>
        <p:spPr>
          <a:xfrm>
            <a:off x="6248400" y="3810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Get 500 “Likes” on Facebook</a:t>
            </a:r>
            <a:endParaRPr lang="en-US" sz="1200" dirty="0"/>
          </a:p>
        </p:txBody>
      </p:sp>
      <p:sp>
        <p:nvSpPr>
          <p:cNvPr id="24" name="Rectangle 23"/>
          <p:cNvSpPr/>
          <p:nvPr/>
        </p:nvSpPr>
        <p:spPr>
          <a:xfrm>
            <a:off x="6248400" y="4800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t>Visitors should be able to find what they want in no more than 3 clicks</a:t>
            </a:r>
            <a:endParaRPr lang="en-US" sz="1100" dirty="0"/>
          </a:p>
        </p:txBody>
      </p:sp>
    </p:spTree>
    <p:extLst>
      <p:ext uri="{BB962C8B-B14F-4D97-AF65-F5344CB8AC3E}">
        <p14:creationId xmlns:p14="http://schemas.microsoft.com/office/powerpoint/2010/main" val="302430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Results modeling: </a:t>
            </a:r>
            <a:r>
              <a:rPr lang="en-US" sz="2400" dirty="0" smtClean="0">
                <a:solidFill>
                  <a:srgbClr val="0069AA"/>
                </a:solidFill>
                <a:latin typeface="Tahoma" pitchFamily="34" charset="0"/>
                <a:cs typeface="Tahoma" pitchFamily="34" charset="0"/>
              </a:rPr>
              <a:t>organize</a:t>
            </a:r>
            <a:endParaRPr lang="en-US" sz="2400" dirty="0">
              <a:solidFill>
                <a:srgbClr val="0069AA"/>
              </a:solidFill>
              <a:latin typeface="Tahoma" pitchFamily="34" charset="0"/>
              <a:cs typeface="Tahoma" pitchFamily="34" charset="0"/>
            </a:endParaRPr>
          </a:p>
        </p:txBody>
      </p:sp>
      <p:sp>
        <p:nvSpPr>
          <p:cNvPr id="2" name="Rectangle 1"/>
          <p:cNvSpPr/>
          <p:nvPr/>
        </p:nvSpPr>
        <p:spPr>
          <a:xfrm>
            <a:off x="897467" y="14097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bike sales</a:t>
            </a:r>
            <a:endParaRPr lang="en-US" sz="1200" dirty="0"/>
          </a:p>
        </p:txBody>
      </p:sp>
      <p:sp>
        <p:nvSpPr>
          <p:cNvPr id="9" name="Rectangle 8"/>
          <p:cNvSpPr/>
          <p:nvPr/>
        </p:nvSpPr>
        <p:spPr>
          <a:xfrm>
            <a:off x="2819400" y="3932766"/>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t>become a recognized leader in the local biking community</a:t>
            </a:r>
            <a:endParaRPr lang="en-US" sz="1100" dirty="0"/>
          </a:p>
        </p:txBody>
      </p:sp>
      <p:sp>
        <p:nvSpPr>
          <p:cNvPr id="10" name="Rectangle 9"/>
          <p:cNvSpPr/>
          <p:nvPr/>
        </p:nvSpPr>
        <p:spPr>
          <a:xfrm>
            <a:off x="7086600" y="26670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Show the pictorial history of results bikes</a:t>
            </a:r>
            <a:endParaRPr lang="en-US" sz="1200" dirty="0"/>
          </a:p>
        </p:txBody>
      </p:sp>
      <p:sp>
        <p:nvSpPr>
          <p:cNvPr id="11" name="Rectangle 10"/>
          <p:cNvSpPr/>
          <p:nvPr/>
        </p:nvSpPr>
        <p:spPr>
          <a:xfrm>
            <a:off x="4673600" y="24384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The site should be intuitive and easy to navigate</a:t>
            </a:r>
            <a:endParaRPr lang="en-US" sz="1200" dirty="0"/>
          </a:p>
        </p:txBody>
      </p:sp>
      <p:sp>
        <p:nvSpPr>
          <p:cNvPr id="13" name="Rectangle 12"/>
          <p:cNvSpPr/>
          <p:nvPr/>
        </p:nvSpPr>
        <p:spPr>
          <a:xfrm>
            <a:off x="4673600" y="1375833"/>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The site should have a clean and professional look</a:t>
            </a:r>
            <a:endParaRPr lang="en-US" sz="1200" dirty="0"/>
          </a:p>
        </p:txBody>
      </p:sp>
      <p:sp>
        <p:nvSpPr>
          <p:cNvPr id="14" name="Rectangle 13"/>
          <p:cNvSpPr/>
          <p:nvPr/>
        </p:nvSpPr>
        <p:spPr>
          <a:xfrm>
            <a:off x="1701800" y="49530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Be more viral</a:t>
            </a:r>
            <a:endParaRPr lang="en-US" sz="1200" dirty="0"/>
          </a:p>
        </p:txBody>
      </p:sp>
      <p:sp>
        <p:nvSpPr>
          <p:cNvPr id="15" name="Rectangle 14"/>
          <p:cNvSpPr/>
          <p:nvPr/>
        </p:nvSpPr>
        <p:spPr>
          <a:xfrm>
            <a:off x="897467" y="38100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To increase traffic to the site</a:t>
            </a:r>
            <a:endParaRPr lang="en-US" sz="1200" dirty="0"/>
          </a:p>
        </p:txBody>
      </p:sp>
      <p:sp>
        <p:nvSpPr>
          <p:cNvPr id="16" name="Rectangle 15"/>
          <p:cNvSpPr/>
          <p:nvPr/>
        </p:nvSpPr>
        <p:spPr>
          <a:xfrm>
            <a:off x="2844800" y="14097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bike rentals by 100%</a:t>
            </a:r>
            <a:endParaRPr lang="en-US" sz="1200" dirty="0"/>
          </a:p>
        </p:txBody>
      </p:sp>
      <p:sp>
        <p:nvSpPr>
          <p:cNvPr id="17" name="Rectangle 16"/>
          <p:cNvSpPr/>
          <p:nvPr/>
        </p:nvSpPr>
        <p:spPr>
          <a:xfrm>
            <a:off x="2810933" y="2620433"/>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Reduce routine customer call inquires by 50%</a:t>
            </a:r>
            <a:endParaRPr lang="en-US" sz="1200" dirty="0"/>
          </a:p>
        </p:txBody>
      </p:sp>
      <p:sp>
        <p:nvSpPr>
          <p:cNvPr id="18" name="Rectangle 17"/>
          <p:cNvSpPr/>
          <p:nvPr/>
        </p:nvSpPr>
        <p:spPr>
          <a:xfrm>
            <a:off x="897467" y="28575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Sell more bike repair services</a:t>
            </a:r>
            <a:endParaRPr lang="en-US" sz="1200" dirty="0"/>
          </a:p>
        </p:txBody>
      </p:sp>
      <p:sp>
        <p:nvSpPr>
          <p:cNvPr id="19" name="Rectangle 18"/>
          <p:cNvSpPr/>
          <p:nvPr/>
        </p:nvSpPr>
        <p:spPr>
          <a:xfrm>
            <a:off x="1016000" y="18288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Sell more bikes online</a:t>
            </a:r>
            <a:endParaRPr lang="en-US" sz="1200" dirty="0"/>
          </a:p>
        </p:txBody>
      </p:sp>
      <p:sp>
        <p:nvSpPr>
          <p:cNvPr id="20" name="Rectangle 19"/>
          <p:cNvSpPr/>
          <p:nvPr/>
        </p:nvSpPr>
        <p:spPr>
          <a:xfrm>
            <a:off x="4521200" y="53721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Double our mailing list</a:t>
            </a:r>
            <a:endParaRPr lang="en-US" sz="1200" dirty="0"/>
          </a:p>
        </p:txBody>
      </p:sp>
      <p:sp>
        <p:nvSpPr>
          <p:cNvPr id="21" name="Rectangle 20"/>
          <p:cNvSpPr/>
          <p:nvPr/>
        </p:nvSpPr>
        <p:spPr>
          <a:xfrm>
            <a:off x="7086600" y="37973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Staff should be able to add and edit content</a:t>
            </a:r>
            <a:endParaRPr lang="en-US" sz="1200" dirty="0"/>
          </a:p>
        </p:txBody>
      </p:sp>
      <p:sp>
        <p:nvSpPr>
          <p:cNvPr id="22" name="Rectangle 21"/>
          <p:cNvSpPr/>
          <p:nvPr/>
        </p:nvSpPr>
        <p:spPr>
          <a:xfrm>
            <a:off x="804333" y="5376333"/>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Expand our digital footprint</a:t>
            </a:r>
            <a:endParaRPr lang="en-US" sz="1200" dirty="0"/>
          </a:p>
        </p:txBody>
      </p:sp>
      <p:sp>
        <p:nvSpPr>
          <p:cNvPr id="23" name="Rectangle 22"/>
          <p:cNvSpPr/>
          <p:nvPr/>
        </p:nvSpPr>
        <p:spPr>
          <a:xfrm>
            <a:off x="2387600" y="53721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Get 500 “Likes” on Facebook</a:t>
            </a:r>
            <a:endParaRPr lang="en-US" sz="1200" dirty="0"/>
          </a:p>
        </p:txBody>
      </p:sp>
      <p:sp>
        <p:nvSpPr>
          <p:cNvPr id="24" name="Rectangle 23"/>
          <p:cNvSpPr/>
          <p:nvPr/>
        </p:nvSpPr>
        <p:spPr>
          <a:xfrm>
            <a:off x="5444067" y="3048000"/>
            <a:ext cx="1371600" cy="83820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t>Visitors should be able to find what they want in no more than 3 clicks</a:t>
            </a:r>
            <a:endParaRPr lang="en-US" sz="1100" dirty="0"/>
          </a:p>
        </p:txBody>
      </p:sp>
    </p:spTree>
    <p:extLst>
      <p:ext uri="{BB962C8B-B14F-4D97-AF65-F5344CB8AC3E}">
        <p14:creationId xmlns:p14="http://schemas.microsoft.com/office/powerpoint/2010/main" val="33616768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Results modeling: </a:t>
            </a:r>
            <a:r>
              <a:rPr lang="en-US" sz="2400" dirty="0" smtClean="0">
                <a:solidFill>
                  <a:srgbClr val="0069AA"/>
                </a:solidFill>
                <a:latin typeface="Tahoma" pitchFamily="34" charset="0"/>
                <a:cs typeface="Tahoma" pitchFamily="34" charset="0"/>
              </a:rPr>
              <a:t>consolidate</a:t>
            </a:r>
            <a:endParaRPr lang="en-US" sz="2400" dirty="0">
              <a:solidFill>
                <a:srgbClr val="0069AA"/>
              </a:solidFill>
              <a:latin typeface="Tahoma" pitchFamily="34" charset="0"/>
              <a:cs typeface="Tahoma" pitchFamily="34" charset="0"/>
            </a:endParaRPr>
          </a:p>
        </p:txBody>
      </p:sp>
      <p:sp>
        <p:nvSpPr>
          <p:cNvPr id="2" name="Rectangle 1"/>
          <p:cNvSpPr/>
          <p:nvPr/>
        </p:nvSpPr>
        <p:spPr>
          <a:xfrm>
            <a:off x="228600" y="1524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bike sales</a:t>
            </a:r>
            <a:endParaRPr lang="en-US" sz="1200" dirty="0"/>
          </a:p>
        </p:txBody>
      </p:sp>
      <p:sp>
        <p:nvSpPr>
          <p:cNvPr id="9" name="Rectangle 8"/>
          <p:cNvSpPr/>
          <p:nvPr/>
        </p:nvSpPr>
        <p:spPr>
          <a:xfrm>
            <a:off x="228600" y="25331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t>become a recognized leader in the local biking community</a:t>
            </a:r>
            <a:endParaRPr lang="en-US" sz="1100" dirty="0"/>
          </a:p>
        </p:txBody>
      </p:sp>
      <p:sp>
        <p:nvSpPr>
          <p:cNvPr id="10" name="Rectangle 9"/>
          <p:cNvSpPr/>
          <p:nvPr/>
        </p:nvSpPr>
        <p:spPr>
          <a:xfrm>
            <a:off x="7354561" y="14478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Show the pictorial history of results bikes</a:t>
            </a:r>
            <a:endParaRPr lang="en-US" sz="1200" dirty="0"/>
          </a:p>
        </p:txBody>
      </p:sp>
      <p:sp>
        <p:nvSpPr>
          <p:cNvPr id="11" name="Rectangle 10"/>
          <p:cNvSpPr/>
          <p:nvPr/>
        </p:nvSpPr>
        <p:spPr>
          <a:xfrm>
            <a:off x="228600" y="3532201"/>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The site should be intuitive and easy to navigate</a:t>
            </a:r>
            <a:endParaRPr lang="en-US" sz="1200" dirty="0"/>
          </a:p>
        </p:txBody>
      </p:sp>
      <p:sp>
        <p:nvSpPr>
          <p:cNvPr id="13" name="Rectangle 12"/>
          <p:cNvSpPr/>
          <p:nvPr/>
        </p:nvSpPr>
        <p:spPr>
          <a:xfrm>
            <a:off x="228599" y="45143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The site should have a clean and professional look</a:t>
            </a:r>
            <a:endParaRPr lang="en-US" sz="1200" dirty="0"/>
          </a:p>
        </p:txBody>
      </p:sp>
      <p:sp>
        <p:nvSpPr>
          <p:cNvPr id="14" name="Rectangle 13"/>
          <p:cNvSpPr/>
          <p:nvPr/>
        </p:nvSpPr>
        <p:spPr>
          <a:xfrm>
            <a:off x="228600" y="55303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Be more viral</a:t>
            </a:r>
            <a:endParaRPr lang="en-US" sz="1200" dirty="0"/>
          </a:p>
        </p:txBody>
      </p:sp>
      <p:sp>
        <p:nvSpPr>
          <p:cNvPr id="15" name="Rectangle 14"/>
          <p:cNvSpPr/>
          <p:nvPr/>
        </p:nvSpPr>
        <p:spPr>
          <a:xfrm>
            <a:off x="1773771" y="1524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To increase traffic to the site</a:t>
            </a:r>
            <a:endParaRPr lang="en-US" sz="1200" dirty="0"/>
          </a:p>
        </p:txBody>
      </p:sp>
      <p:sp>
        <p:nvSpPr>
          <p:cNvPr id="16" name="Rectangle 15"/>
          <p:cNvSpPr/>
          <p:nvPr/>
        </p:nvSpPr>
        <p:spPr>
          <a:xfrm>
            <a:off x="3581400" y="15240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bike rentals by 100%</a:t>
            </a:r>
            <a:endParaRPr lang="en-US" sz="1200" dirty="0"/>
          </a:p>
        </p:txBody>
      </p:sp>
      <p:sp>
        <p:nvSpPr>
          <p:cNvPr id="17" name="Rectangle 16"/>
          <p:cNvSpPr/>
          <p:nvPr/>
        </p:nvSpPr>
        <p:spPr>
          <a:xfrm>
            <a:off x="3581400" y="2514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Reduce routine customer call inquires by 50%</a:t>
            </a:r>
            <a:endParaRPr lang="en-US" sz="1200" dirty="0"/>
          </a:p>
        </p:txBody>
      </p:sp>
      <p:sp>
        <p:nvSpPr>
          <p:cNvPr id="18" name="Rectangle 17"/>
          <p:cNvSpPr/>
          <p:nvPr/>
        </p:nvSpPr>
        <p:spPr>
          <a:xfrm>
            <a:off x="1782238" y="25331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Sell more bike repair services</a:t>
            </a:r>
            <a:endParaRPr lang="en-US" sz="1200" dirty="0"/>
          </a:p>
        </p:txBody>
      </p:sp>
      <p:sp>
        <p:nvSpPr>
          <p:cNvPr id="19" name="Rectangle 18"/>
          <p:cNvSpPr/>
          <p:nvPr/>
        </p:nvSpPr>
        <p:spPr>
          <a:xfrm>
            <a:off x="1782238" y="35491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Sell more bikes online</a:t>
            </a:r>
            <a:endParaRPr lang="en-US" sz="1200" dirty="0"/>
          </a:p>
        </p:txBody>
      </p:sp>
      <p:sp>
        <p:nvSpPr>
          <p:cNvPr id="20" name="Rectangle 19"/>
          <p:cNvSpPr/>
          <p:nvPr/>
        </p:nvSpPr>
        <p:spPr>
          <a:xfrm>
            <a:off x="3581400" y="35491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Double our mailing list</a:t>
            </a:r>
            <a:endParaRPr lang="en-US" sz="1200" dirty="0"/>
          </a:p>
        </p:txBody>
      </p:sp>
      <p:sp>
        <p:nvSpPr>
          <p:cNvPr id="21" name="Rectangle 20"/>
          <p:cNvSpPr/>
          <p:nvPr/>
        </p:nvSpPr>
        <p:spPr>
          <a:xfrm>
            <a:off x="7354561" y="2397668"/>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Staff should be able to add and edit content</a:t>
            </a:r>
            <a:endParaRPr lang="en-US" sz="1200" dirty="0"/>
          </a:p>
        </p:txBody>
      </p:sp>
      <p:sp>
        <p:nvSpPr>
          <p:cNvPr id="22" name="Rectangle 21"/>
          <p:cNvSpPr/>
          <p:nvPr/>
        </p:nvSpPr>
        <p:spPr>
          <a:xfrm>
            <a:off x="1773771" y="45143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Expand our digital footprint</a:t>
            </a:r>
            <a:endParaRPr lang="en-US" sz="1200" dirty="0"/>
          </a:p>
        </p:txBody>
      </p:sp>
      <p:sp>
        <p:nvSpPr>
          <p:cNvPr id="23" name="Rectangle 22"/>
          <p:cNvSpPr/>
          <p:nvPr/>
        </p:nvSpPr>
        <p:spPr>
          <a:xfrm>
            <a:off x="3589867" y="55303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Get 500 “Likes” on Facebook</a:t>
            </a:r>
            <a:endParaRPr lang="en-US" sz="1200" dirty="0"/>
          </a:p>
        </p:txBody>
      </p:sp>
      <p:sp>
        <p:nvSpPr>
          <p:cNvPr id="24" name="Rectangle 23"/>
          <p:cNvSpPr/>
          <p:nvPr/>
        </p:nvSpPr>
        <p:spPr>
          <a:xfrm>
            <a:off x="3589867" y="4514334"/>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t>Visitors should be able to find what they want in no more than 3 clicks</a:t>
            </a:r>
            <a:endParaRPr lang="en-US" sz="1100" dirty="0"/>
          </a:p>
        </p:txBody>
      </p:sp>
      <p:sp>
        <p:nvSpPr>
          <p:cNvPr id="5" name="TextBox 4"/>
          <p:cNvSpPr txBox="1"/>
          <p:nvPr/>
        </p:nvSpPr>
        <p:spPr>
          <a:xfrm>
            <a:off x="1206502" y="1143000"/>
            <a:ext cx="787395" cy="369332"/>
          </a:xfrm>
          <a:prstGeom prst="rect">
            <a:avLst/>
          </a:prstGeom>
          <a:noFill/>
        </p:spPr>
        <p:txBody>
          <a:bodyPr wrap="none" rtlCol="0">
            <a:spAutoFit/>
          </a:bodyPr>
          <a:lstStyle/>
          <a:p>
            <a:r>
              <a:rPr lang="en-US" dirty="0" smtClean="0"/>
              <a:t>Goals</a:t>
            </a:r>
            <a:endParaRPr lang="en-US" dirty="0"/>
          </a:p>
        </p:txBody>
      </p:sp>
      <p:sp>
        <p:nvSpPr>
          <p:cNvPr id="25" name="TextBox 24"/>
          <p:cNvSpPr txBox="1"/>
          <p:nvPr/>
        </p:nvSpPr>
        <p:spPr>
          <a:xfrm>
            <a:off x="3636258" y="1143000"/>
            <a:ext cx="1261884" cy="369332"/>
          </a:xfrm>
          <a:prstGeom prst="rect">
            <a:avLst/>
          </a:prstGeom>
          <a:noFill/>
        </p:spPr>
        <p:txBody>
          <a:bodyPr wrap="none" rtlCol="0">
            <a:spAutoFit/>
          </a:bodyPr>
          <a:lstStyle/>
          <a:p>
            <a:r>
              <a:rPr lang="en-US" dirty="0" smtClean="0"/>
              <a:t>Objectives</a:t>
            </a:r>
            <a:endParaRPr lang="en-US" dirty="0"/>
          </a:p>
        </p:txBody>
      </p:sp>
      <p:sp>
        <p:nvSpPr>
          <p:cNvPr id="26" name="TextBox 25"/>
          <p:cNvSpPr txBox="1"/>
          <p:nvPr/>
        </p:nvSpPr>
        <p:spPr>
          <a:xfrm>
            <a:off x="7492775" y="1103868"/>
            <a:ext cx="1095172" cy="369332"/>
          </a:xfrm>
          <a:prstGeom prst="rect">
            <a:avLst/>
          </a:prstGeom>
          <a:noFill/>
        </p:spPr>
        <p:txBody>
          <a:bodyPr wrap="none" rtlCol="0">
            <a:spAutoFit/>
          </a:bodyPr>
          <a:lstStyle/>
          <a:p>
            <a:r>
              <a:rPr lang="en-US" dirty="0" smtClean="0"/>
              <a:t>Features</a:t>
            </a:r>
            <a:endParaRPr lang="en-US" dirty="0"/>
          </a:p>
        </p:txBody>
      </p:sp>
      <p:sp>
        <p:nvSpPr>
          <p:cNvPr id="27" name="TextBox 26"/>
          <p:cNvSpPr txBox="1"/>
          <p:nvPr/>
        </p:nvSpPr>
        <p:spPr>
          <a:xfrm>
            <a:off x="5334000" y="1143000"/>
            <a:ext cx="1629485" cy="369332"/>
          </a:xfrm>
          <a:prstGeom prst="rect">
            <a:avLst/>
          </a:prstGeom>
          <a:noFill/>
        </p:spPr>
        <p:txBody>
          <a:bodyPr wrap="none" rtlCol="0">
            <a:spAutoFit/>
          </a:bodyPr>
          <a:lstStyle/>
          <a:p>
            <a:r>
              <a:rPr lang="en-US" dirty="0" smtClean="0"/>
              <a:t>Valued events</a:t>
            </a:r>
            <a:endParaRPr lang="en-US" dirty="0"/>
          </a:p>
        </p:txBody>
      </p:sp>
    </p:spTree>
    <p:extLst>
      <p:ext uri="{BB962C8B-B14F-4D97-AF65-F5344CB8AC3E}">
        <p14:creationId xmlns:p14="http://schemas.microsoft.com/office/powerpoint/2010/main" val="33616768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Results modeling: </a:t>
            </a:r>
            <a:r>
              <a:rPr lang="en-US" sz="2400" dirty="0" smtClean="0">
                <a:solidFill>
                  <a:srgbClr val="0069AA"/>
                </a:solidFill>
                <a:latin typeface="Tahoma" pitchFamily="34" charset="0"/>
                <a:cs typeface="Tahoma" pitchFamily="34" charset="0"/>
              </a:rPr>
              <a:t>refine</a:t>
            </a:r>
            <a:endParaRPr lang="en-US" sz="2400" dirty="0">
              <a:solidFill>
                <a:srgbClr val="0069AA"/>
              </a:solidFill>
              <a:latin typeface="Tahoma" pitchFamily="34" charset="0"/>
              <a:cs typeface="Tahoma" pitchFamily="34" charset="0"/>
            </a:endParaRPr>
          </a:p>
        </p:txBody>
      </p:sp>
      <p:sp>
        <p:nvSpPr>
          <p:cNvPr id="2" name="Rectangle 1"/>
          <p:cNvSpPr/>
          <p:nvPr/>
        </p:nvSpPr>
        <p:spPr>
          <a:xfrm>
            <a:off x="855138" y="3205665"/>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bike sales</a:t>
            </a:r>
            <a:endParaRPr lang="en-US" sz="1200" dirty="0"/>
          </a:p>
        </p:txBody>
      </p:sp>
      <p:sp>
        <p:nvSpPr>
          <p:cNvPr id="5" name="TextBox 4"/>
          <p:cNvSpPr txBox="1"/>
          <p:nvPr/>
        </p:nvSpPr>
        <p:spPr>
          <a:xfrm>
            <a:off x="1147241" y="2853266"/>
            <a:ext cx="787395" cy="369332"/>
          </a:xfrm>
          <a:prstGeom prst="rect">
            <a:avLst/>
          </a:prstGeom>
          <a:noFill/>
        </p:spPr>
        <p:txBody>
          <a:bodyPr wrap="none" rtlCol="0">
            <a:spAutoFit/>
          </a:bodyPr>
          <a:lstStyle/>
          <a:p>
            <a:r>
              <a:rPr lang="en-US" dirty="0" smtClean="0"/>
              <a:t>Goals</a:t>
            </a:r>
            <a:endParaRPr lang="en-US" dirty="0"/>
          </a:p>
        </p:txBody>
      </p:sp>
      <p:sp>
        <p:nvSpPr>
          <p:cNvPr id="25" name="TextBox 24"/>
          <p:cNvSpPr txBox="1"/>
          <p:nvPr/>
        </p:nvSpPr>
        <p:spPr>
          <a:xfrm>
            <a:off x="3987628" y="2836333"/>
            <a:ext cx="1261884" cy="369332"/>
          </a:xfrm>
          <a:prstGeom prst="rect">
            <a:avLst/>
          </a:prstGeom>
          <a:noFill/>
        </p:spPr>
        <p:txBody>
          <a:bodyPr wrap="none" rtlCol="0">
            <a:spAutoFit/>
          </a:bodyPr>
          <a:lstStyle/>
          <a:p>
            <a:r>
              <a:rPr lang="en-US" dirty="0" smtClean="0"/>
              <a:t>Objectives</a:t>
            </a:r>
            <a:endParaRPr lang="en-US" dirty="0"/>
          </a:p>
        </p:txBody>
      </p:sp>
      <p:sp>
        <p:nvSpPr>
          <p:cNvPr id="27" name="TextBox 26"/>
          <p:cNvSpPr txBox="1"/>
          <p:nvPr/>
        </p:nvSpPr>
        <p:spPr>
          <a:xfrm>
            <a:off x="6675970" y="2836333"/>
            <a:ext cx="1629485" cy="369332"/>
          </a:xfrm>
          <a:prstGeom prst="rect">
            <a:avLst/>
          </a:prstGeom>
          <a:noFill/>
        </p:spPr>
        <p:txBody>
          <a:bodyPr wrap="none" rtlCol="0">
            <a:spAutoFit/>
          </a:bodyPr>
          <a:lstStyle/>
          <a:p>
            <a:r>
              <a:rPr lang="en-US" dirty="0" smtClean="0"/>
              <a:t>Valued events</a:t>
            </a:r>
            <a:endParaRPr lang="en-US" dirty="0"/>
          </a:p>
        </p:txBody>
      </p:sp>
      <p:sp>
        <p:nvSpPr>
          <p:cNvPr id="28" name="Rectangle 27"/>
          <p:cNvSpPr/>
          <p:nvPr/>
        </p:nvSpPr>
        <p:spPr>
          <a:xfrm>
            <a:off x="3932770" y="3205665"/>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by sales by 50% a month within 6 months</a:t>
            </a:r>
            <a:endParaRPr lang="en-US" sz="1200" dirty="0"/>
          </a:p>
        </p:txBody>
      </p:sp>
      <p:sp>
        <p:nvSpPr>
          <p:cNvPr id="29" name="Rectangle 28"/>
          <p:cNvSpPr/>
          <p:nvPr/>
        </p:nvSpPr>
        <p:spPr>
          <a:xfrm>
            <a:off x="6804912" y="3217333"/>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Bike purchase</a:t>
            </a:r>
          </a:p>
          <a:p>
            <a:pPr algn="ctr"/>
            <a:r>
              <a:rPr lang="en-US" sz="1200" dirty="0" smtClean="0"/>
              <a:t>Value = 40% of the retail price</a:t>
            </a:r>
            <a:endParaRPr lang="en-US" sz="1200" dirty="0"/>
          </a:p>
        </p:txBody>
      </p:sp>
      <p:sp>
        <p:nvSpPr>
          <p:cNvPr id="6" name="Right Arrow 5"/>
          <p:cNvSpPr/>
          <p:nvPr/>
        </p:nvSpPr>
        <p:spPr>
          <a:xfrm>
            <a:off x="2493437" y="3358065"/>
            <a:ext cx="1143000" cy="5334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5456770" y="3358065"/>
            <a:ext cx="1219200" cy="468868"/>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93651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Results modeling: </a:t>
            </a:r>
            <a:r>
              <a:rPr lang="en-US" sz="2400" dirty="0" smtClean="0">
                <a:solidFill>
                  <a:srgbClr val="0069AA"/>
                </a:solidFill>
                <a:latin typeface="Tahoma" pitchFamily="34" charset="0"/>
                <a:cs typeface="Tahoma" pitchFamily="34" charset="0"/>
              </a:rPr>
              <a:t>prioritize</a:t>
            </a:r>
            <a:endParaRPr lang="en-US" sz="2400" dirty="0">
              <a:solidFill>
                <a:srgbClr val="0069AA"/>
              </a:solidFill>
              <a:latin typeface="Tahoma" pitchFamily="34" charset="0"/>
              <a:cs typeface="Tahoma" pitchFamily="34" charset="0"/>
            </a:endParaRPr>
          </a:p>
        </p:txBody>
      </p:sp>
      <p:sp>
        <p:nvSpPr>
          <p:cNvPr id="13" name="Rectangle 12"/>
          <p:cNvSpPr/>
          <p:nvPr/>
        </p:nvSpPr>
        <p:spPr>
          <a:xfrm>
            <a:off x="1937677" y="22352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increase bike sales</a:t>
            </a:r>
            <a:endParaRPr lang="en-US" sz="1200" dirty="0"/>
          </a:p>
        </p:txBody>
      </p:sp>
      <p:sp>
        <p:nvSpPr>
          <p:cNvPr id="14" name="Rectangle 13"/>
          <p:cNvSpPr/>
          <p:nvPr/>
        </p:nvSpPr>
        <p:spPr>
          <a:xfrm>
            <a:off x="1920744" y="4360333"/>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t>become a recognized leader in the local biking community</a:t>
            </a:r>
            <a:endParaRPr lang="en-US" sz="1100" dirty="0"/>
          </a:p>
        </p:txBody>
      </p:sp>
      <p:sp>
        <p:nvSpPr>
          <p:cNvPr id="15" name="Rectangle 14"/>
          <p:cNvSpPr/>
          <p:nvPr/>
        </p:nvSpPr>
        <p:spPr>
          <a:xfrm>
            <a:off x="3947254" y="4360333"/>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The site should be intuitive and easy to navigate</a:t>
            </a:r>
            <a:endParaRPr lang="en-US" sz="1200" dirty="0"/>
          </a:p>
        </p:txBody>
      </p:sp>
      <p:sp>
        <p:nvSpPr>
          <p:cNvPr id="16" name="Rectangle 15"/>
          <p:cNvSpPr/>
          <p:nvPr/>
        </p:nvSpPr>
        <p:spPr>
          <a:xfrm>
            <a:off x="5943600" y="43434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The site should have a clean and professional look</a:t>
            </a:r>
            <a:endParaRPr lang="en-US" sz="1200" dirty="0"/>
          </a:p>
        </p:txBody>
      </p:sp>
      <p:sp>
        <p:nvSpPr>
          <p:cNvPr id="17" name="Rectangle 16"/>
          <p:cNvSpPr/>
          <p:nvPr/>
        </p:nvSpPr>
        <p:spPr>
          <a:xfrm>
            <a:off x="5943600" y="2201333"/>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Be more viral</a:t>
            </a:r>
            <a:endParaRPr lang="en-US" sz="1200" dirty="0"/>
          </a:p>
        </p:txBody>
      </p:sp>
      <p:sp>
        <p:nvSpPr>
          <p:cNvPr id="18" name="Rectangle 17"/>
          <p:cNvSpPr/>
          <p:nvPr/>
        </p:nvSpPr>
        <p:spPr>
          <a:xfrm>
            <a:off x="3955421" y="32512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To increase traffic to the site</a:t>
            </a:r>
            <a:endParaRPr lang="en-US" sz="1200" dirty="0"/>
          </a:p>
        </p:txBody>
      </p:sp>
      <p:sp>
        <p:nvSpPr>
          <p:cNvPr id="19" name="Rectangle 18"/>
          <p:cNvSpPr/>
          <p:nvPr/>
        </p:nvSpPr>
        <p:spPr>
          <a:xfrm>
            <a:off x="1937677" y="32766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Sell more bike repair services</a:t>
            </a:r>
            <a:endParaRPr lang="en-US" sz="1200" dirty="0"/>
          </a:p>
        </p:txBody>
      </p:sp>
      <p:sp>
        <p:nvSpPr>
          <p:cNvPr id="20" name="Rectangle 19"/>
          <p:cNvSpPr/>
          <p:nvPr/>
        </p:nvSpPr>
        <p:spPr>
          <a:xfrm>
            <a:off x="5943600" y="3251200"/>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Sell more bikes online</a:t>
            </a:r>
            <a:endParaRPr lang="en-US" sz="1200" dirty="0"/>
          </a:p>
        </p:txBody>
      </p:sp>
      <p:sp>
        <p:nvSpPr>
          <p:cNvPr id="21" name="Rectangle 20"/>
          <p:cNvSpPr/>
          <p:nvPr/>
        </p:nvSpPr>
        <p:spPr>
          <a:xfrm>
            <a:off x="3955121" y="2192866"/>
            <a:ext cx="13716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t>Expand our digital footprint</a:t>
            </a:r>
            <a:endParaRPr lang="en-US" sz="1200" dirty="0"/>
          </a:p>
        </p:txBody>
      </p:sp>
      <p:sp>
        <p:nvSpPr>
          <p:cNvPr id="30" name="TextBox 29"/>
          <p:cNvSpPr txBox="1"/>
          <p:nvPr/>
        </p:nvSpPr>
        <p:spPr>
          <a:xfrm>
            <a:off x="2133600" y="1840468"/>
            <a:ext cx="979755" cy="369332"/>
          </a:xfrm>
          <a:prstGeom prst="rect">
            <a:avLst/>
          </a:prstGeom>
          <a:noFill/>
        </p:spPr>
        <p:txBody>
          <a:bodyPr wrap="none" rtlCol="0">
            <a:spAutoFit/>
          </a:bodyPr>
          <a:lstStyle/>
          <a:p>
            <a:r>
              <a:rPr lang="en-US" dirty="0" smtClean="0"/>
              <a:t>Primary</a:t>
            </a:r>
            <a:endParaRPr lang="en-US" dirty="0"/>
          </a:p>
        </p:txBody>
      </p:sp>
      <p:sp>
        <p:nvSpPr>
          <p:cNvPr id="31" name="TextBox 30"/>
          <p:cNvSpPr txBox="1"/>
          <p:nvPr/>
        </p:nvSpPr>
        <p:spPr>
          <a:xfrm>
            <a:off x="3997455" y="1840468"/>
            <a:ext cx="1287532" cy="369332"/>
          </a:xfrm>
          <a:prstGeom prst="rect">
            <a:avLst/>
          </a:prstGeom>
          <a:noFill/>
        </p:spPr>
        <p:txBody>
          <a:bodyPr wrap="none" rtlCol="0">
            <a:spAutoFit/>
          </a:bodyPr>
          <a:lstStyle/>
          <a:p>
            <a:r>
              <a:rPr lang="en-US" dirty="0" smtClean="0"/>
              <a:t>Secondary</a:t>
            </a:r>
            <a:endParaRPr lang="en-US" dirty="0"/>
          </a:p>
        </p:txBody>
      </p:sp>
      <p:sp>
        <p:nvSpPr>
          <p:cNvPr id="32" name="TextBox 31"/>
          <p:cNvSpPr txBox="1"/>
          <p:nvPr/>
        </p:nvSpPr>
        <p:spPr>
          <a:xfrm>
            <a:off x="6158726" y="1840468"/>
            <a:ext cx="941348" cy="369332"/>
          </a:xfrm>
          <a:prstGeom prst="rect">
            <a:avLst/>
          </a:prstGeom>
          <a:noFill/>
        </p:spPr>
        <p:txBody>
          <a:bodyPr wrap="none" rtlCol="0">
            <a:spAutoFit/>
          </a:bodyPr>
          <a:lstStyle/>
          <a:p>
            <a:r>
              <a:rPr lang="en-US" dirty="0" smtClean="0"/>
              <a:t>Tertiary</a:t>
            </a:r>
            <a:endParaRPr lang="en-US" dirty="0"/>
          </a:p>
        </p:txBody>
      </p:sp>
    </p:spTree>
    <p:extLst>
      <p:ext uri="{BB962C8B-B14F-4D97-AF65-F5344CB8AC3E}">
        <p14:creationId xmlns:p14="http://schemas.microsoft.com/office/powerpoint/2010/main" val="264224907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stories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31" name="TextBox 30"/>
          <p:cNvSpPr txBox="1"/>
          <p:nvPr/>
        </p:nvSpPr>
        <p:spPr>
          <a:xfrm>
            <a:off x="3810000" y="2357497"/>
            <a:ext cx="3272050" cy="2062103"/>
          </a:xfrm>
          <a:prstGeom prst="rect">
            <a:avLst/>
          </a:prstGeom>
          <a:noFill/>
        </p:spPr>
        <p:txBody>
          <a:bodyPr wrap="none" rtlCol="0">
            <a:spAutoFit/>
          </a:bodyPr>
          <a:lstStyle/>
          <a:p>
            <a:r>
              <a:rPr lang="en-US" sz="4400" dirty="0" smtClean="0">
                <a:solidFill>
                  <a:schemeClr val="tx1">
                    <a:lumMod val="50000"/>
                    <a:lumOff val="50000"/>
                  </a:schemeClr>
                </a:solidFill>
              </a:rPr>
              <a:t>Process</a:t>
            </a:r>
          </a:p>
          <a:p>
            <a:pPr marL="285750" indent="-285750">
              <a:buFont typeface="Arial" pitchFamily="34" charset="0"/>
              <a:buChar char="•"/>
            </a:pPr>
            <a:r>
              <a:rPr lang="en-US" sz="2800" dirty="0" smtClean="0">
                <a:solidFill>
                  <a:schemeClr val="tx1">
                    <a:lumMod val="50000"/>
                    <a:lumOff val="50000"/>
                  </a:schemeClr>
                </a:solidFill>
              </a:rPr>
              <a:t>Brainstorm</a:t>
            </a:r>
          </a:p>
          <a:p>
            <a:pPr marL="285750" indent="-285750">
              <a:buFont typeface="Arial" pitchFamily="34" charset="0"/>
              <a:buChar char="•"/>
            </a:pPr>
            <a:r>
              <a:rPr lang="en-US" sz="2800" dirty="0" smtClean="0">
                <a:solidFill>
                  <a:schemeClr val="tx1">
                    <a:lumMod val="50000"/>
                    <a:lumOff val="50000"/>
                  </a:schemeClr>
                </a:solidFill>
              </a:rPr>
              <a:t>Organize &amp; refine</a:t>
            </a:r>
          </a:p>
          <a:p>
            <a:pPr marL="285750" indent="-285750">
              <a:buFont typeface="Arial" pitchFamily="34" charset="0"/>
              <a:buChar char="•"/>
            </a:pPr>
            <a:r>
              <a:rPr lang="en-US" sz="2800" dirty="0" smtClean="0">
                <a:solidFill>
                  <a:schemeClr val="tx1">
                    <a:lumMod val="50000"/>
                    <a:lumOff val="50000"/>
                  </a:schemeClr>
                </a:solidFill>
              </a:rPr>
              <a:t>Prioritize</a:t>
            </a:r>
          </a:p>
        </p:txBody>
      </p:sp>
      <p:sp>
        <p:nvSpPr>
          <p:cNvPr id="5" name="Rectangle 4"/>
          <p:cNvSpPr/>
          <p:nvPr/>
        </p:nvSpPr>
        <p:spPr>
          <a:xfrm>
            <a:off x="254000" y="2819400"/>
            <a:ext cx="2057400" cy="923330"/>
          </a:xfrm>
          <a:prstGeom prst="rect">
            <a:avLst/>
          </a:prstGeom>
        </p:spPr>
        <p:txBody>
          <a:bodyPr wrap="square">
            <a:spAutoFit/>
          </a:bodyPr>
          <a:lstStyle/>
          <a:p>
            <a:r>
              <a:rPr lang="en-US" dirty="0" smtClean="0">
                <a:solidFill>
                  <a:schemeClr val="tx1">
                    <a:lumMod val="95000"/>
                    <a:lumOff val="5000"/>
                  </a:schemeClr>
                </a:solidFill>
              </a:rPr>
              <a:t>Definition:</a:t>
            </a:r>
          </a:p>
          <a:p>
            <a:r>
              <a:rPr lang="en-US" sz="1200" dirty="0" smtClean="0"/>
              <a:t>describes a features and functionality </a:t>
            </a:r>
            <a:r>
              <a:rPr lang="en-US" sz="1200" dirty="0"/>
              <a:t>of the </a:t>
            </a:r>
            <a:r>
              <a:rPr lang="en-US" sz="1200" dirty="0" smtClean="0"/>
              <a:t>site from the viewpoint of a user role</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6230568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stories: format</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31" name="TextBox 30"/>
          <p:cNvSpPr txBox="1"/>
          <p:nvPr/>
        </p:nvSpPr>
        <p:spPr>
          <a:xfrm>
            <a:off x="2362200" y="1240810"/>
            <a:ext cx="6639343" cy="2492990"/>
          </a:xfrm>
          <a:prstGeom prst="rect">
            <a:avLst/>
          </a:prstGeom>
          <a:noFill/>
        </p:spPr>
        <p:txBody>
          <a:bodyPr wrap="square" rtlCol="0">
            <a:spAutoFit/>
          </a:bodyPr>
          <a:lstStyle/>
          <a:p>
            <a:r>
              <a:rPr lang="en-US" sz="4000" dirty="0" smtClean="0">
                <a:solidFill>
                  <a:schemeClr val="tx1">
                    <a:lumMod val="85000"/>
                    <a:lumOff val="15000"/>
                  </a:schemeClr>
                </a:solidFill>
              </a:rPr>
              <a:t>As a [user role]</a:t>
            </a:r>
          </a:p>
          <a:p>
            <a:r>
              <a:rPr lang="en-US" sz="4000" dirty="0" smtClean="0">
                <a:solidFill>
                  <a:schemeClr val="tx1">
                    <a:lumMod val="85000"/>
                    <a:lumOff val="15000"/>
                  </a:schemeClr>
                </a:solidFill>
              </a:rPr>
              <a:t>I want [a feature or goal] </a:t>
            </a:r>
          </a:p>
          <a:p>
            <a:r>
              <a:rPr lang="en-US" sz="4000" dirty="0" smtClean="0">
                <a:solidFill>
                  <a:schemeClr val="tx1">
                    <a:lumMod val="85000"/>
                    <a:lumOff val="15000"/>
                  </a:schemeClr>
                </a:solidFill>
              </a:rPr>
              <a:t>so that [a benefit or reason]</a:t>
            </a:r>
          </a:p>
          <a:p>
            <a:endParaRPr lang="en-US" dirty="0">
              <a:solidFill>
                <a:schemeClr val="tx1">
                  <a:lumMod val="50000"/>
                  <a:lumOff val="50000"/>
                </a:schemeClr>
              </a:solidFill>
            </a:endParaRPr>
          </a:p>
          <a:p>
            <a:r>
              <a:rPr lang="en-US" i="1" dirty="0" smtClean="0">
                <a:solidFill>
                  <a:schemeClr val="tx1">
                    <a:lumMod val="85000"/>
                    <a:lumOff val="15000"/>
                  </a:schemeClr>
                </a:solidFill>
              </a:rPr>
              <a:t>* so that </a:t>
            </a:r>
            <a:r>
              <a:rPr lang="en-US" dirty="0" smtClean="0">
                <a:solidFill>
                  <a:schemeClr val="tx1">
                    <a:lumMod val="85000"/>
                    <a:lumOff val="15000"/>
                  </a:schemeClr>
                </a:solidFill>
              </a:rPr>
              <a:t>is optional</a:t>
            </a:r>
          </a:p>
        </p:txBody>
      </p:sp>
      <p:sp>
        <p:nvSpPr>
          <p:cNvPr id="9" name="TextBox 8"/>
          <p:cNvSpPr txBox="1"/>
          <p:nvPr/>
        </p:nvSpPr>
        <p:spPr>
          <a:xfrm>
            <a:off x="2286000" y="4724400"/>
            <a:ext cx="6639343" cy="954107"/>
          </a:xfrm>
          <a:prstGeom prst="rect">
            <a:avLst/>
          </a:prstGeom>
          <a:noFill/>
        </p:spPr>
        <p:txBody>
          <a:bodyPr wrap="square" rtlCol="0">
            <a:spAutoFit/>
          </a:bodyPr>
          <a:lstStyle/>
          <a:p>
            <a:r>
              <a:rPr lang="en-US" sz="2800" dirty="0" smtClean="0">
                <a:solidFill>
                  <a:schemeClr val="tx1">
                    <a:lumMod val="85000"/>
                    <a:lumOff val="15000"/>
                  </a:schemeClr>
                </a:solidFill>
              </a:rPr>
              <a:t>A user story is a documented requirement and a note to discuss later</a:t>
            </a:r>
          </a:p>
        </p:txBody>
      </p:sp>
    </p:spTree>
    <p:extLst>
      <p:ext uri="{BB962C8B-B14F-4D97-AF65-F5344CB8AC3E}">
        <p14:creationId xmlns:p14="http://schemas.microsoft.com/office/powerpoint/2010/main" val="988203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stories: brainstorm</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31" name="TextBox 30"/>
          <p:cNvSpPr txBox="1"/>
          <p:nvPr/>
        </p:nvSpPr>
        <p:spPr>
          <a:xfrm>
            <a:off x="2362200" y="1752600"/>
            <a:ext cx="6639343" cy="2985433"/>
          </a:xfrm>
          <a:prstGeom prst="rect">
            <a:avLst/>
          </a:prstGeom>
          <a:noFill/>
        </p:spPr>
        <p:txBody>
          <a:bodyPr wrap="square" rtlCol="0">
            <a:spAutoFit/>
          </a:bodyPr>
          <a:lstStyle/>
          <a:p>
            <a:pPr lvl="0"/>
            <a:r>
              <a:rPr lang="en-US" sz="2800" b="1" dirty="0" smtClean="0">
                <a:solidFill>
                  <a:schemeClr val="tx1">
                    <a:lumMod val="85000"/>
                    <a:lumOff val="15000"/>
                  </a:schemeClr>
                </a:solidFill>
              </a:rPr>
              <a:t>As a Bike Enthusiast, I would like to</a:t>
            </a:r>
          </a:p>
          <a:p>
            <a:pPr marL="457200" lvl="0" indent="-457200">
              <a:buFont typeface="Arial" pitchFamily="34" charset="0"/>
              <a:buChar char="•"/>
            </a:pPr>
            <a:r>
              <a:rPr lang="en-US" sz="2000" dirty="0" smtClean="0">
                <a:solidFill>
                  <a:schemeClr val="tx1">
                    <a:lumMod val="85000"/>
                    <a:lumOff val="15000"/>
                  </a:schemeClr>
                </a:solidFill>
              </a:rPr>
              <a:t>read </a:t>
            </a:r>
            <a:r>
              <a:rPr lang="en-US" sz="2000" dirty="0">
                <a:solidFill>
                  <a:schemeClr val="tx1">
                    <a:lumMod val="85000"/>
                    <a:lumOff val="15000"/>
                  </a:schemeClr>
                </a:solidFill>
              </a:rPr>
              <a:t>the latest bike shop news/blog</a:t>
            </a:r>
          </a:p>
          <a:p>
            <a:pPr marL="457200" lvl="0" indent="-457200">
              <a:buFont typeface="Arial" pitchFamily="34" charset="0"/>
              <a:buChar char="•"/>
            </a:pPr>
            <a:r>
              <a:rPr lang="en-US" sz="2000" dirty="0">
                <a:solidFill>
                  <a:schemeClr val="tx1">
                    <a:lumMod val="85000"/>
                    <a:lumOff val="15000"/>
                  </a:schemeClr>
                </a:solidFill>
              </a:rPr>
              <a:t>comment on the blog</a:t>
            </a:r>
          </a:p>
          <a:p>
            <a:pPr marL="457200" lvl="0" indent="-457200">
              <a:buFont typeface="Arial" pitchFamily="34" charset="0"/>
              <a:buChar char="•"/>
            </a:pPr>
            <a:r>
              <a:rPr lang="en-US" sz="2000" dirty="0">
                <a:solidFill>
                  <a:schemeClr val="tx1">
                    <a:lumMod val="85000"/>
                    <a:lumOff val="15000"/>
                  </a:schemeClr>
                </a:solidFill>
              </a:rPr>
              <a:t>share content through email and social media </a:t>
            </a:r>
          </a:p>
          <a:p>
            <a:pPr marL="457200" lvl="0" indent="-457200">
              <a:buFont typeface="Arial" pitchFamily="34" charset="0"/>
              <a:buChar char="•"/>
            </a:pPr>
            <a:r>
              <a:rPr lang="en-US" sz="2000" dirty="0">
                <a:solidFill>
                  <a:schemeClr val="tx1">
                    <a:lumMod val="85000"/>
                    <a:lumOff val="15000"/>
                  </a:schemeClr>
                </a:solidFill>
              </a:rPr>
              <a:t>see a calendar of events, classes, races</a:t>
            </a:r>
          </a:p>
          <a:p>
            <a:pPr marL="457200" lvl="0" indent="-457200">
              <a:buFont typeface="Arial" pitchFamily="34" charset="0"/>
              <a:buChar char="•"/>
            </a:pPr>
            <a:r>
              <a:rPr lang="en-US" sz="2000" dirty="0">
                <a:solidFill>
                  <a:schemeClr val="tx1">
                    <a:lumMod val="85000"/>
                    <a:lumOff val="15000"/>
                  </a:schemeClr>
                </a:solidFill>
              </a:rPr>
              <a:t>sign up for newsletter and alerts</a:t>
            </a:r>
          </a:p>
          <a:p>
            <a:pPr marL="457200" lvl="0" indent="-457200">
              <a:buFont typeface="Arial" pitchFamily="34" charset="0"/>
              <a:buChar char="•"/>
            </a:pPr>
            <a:r>
              <a:rPr lang="en-US" sz="2000" dirty="0">
                <a:solidFill>
                  <a:schemeClr val="tx1">
                    <a:lumMod val="85000"/>
                    <a:lumOff val="15000"/>
                  </a:schemeClr>
                </a:solidFill>
              </a:rPr>
              <a:t>see special offers</a:t>
            </a:r>
          </a:p>
          <a:p>
            <a:pPr marL="457200" lvl="0" indent="-457200">
              <a:buFont typeface="Arial" pitchFamily="34" charset="0"/>
              <a:buChar char="•"/>
            </a:pPr>
            <a:r>
              <a:rPr lang="en-US" sz="2000" dirty="0">
                <a:solidFill>
                  <a:schemeClr val="tx1">
                    <a:lumMod val="85000"/>
                    <a:lumOff val="15000"/>
                  </a:schemeClr>
                </a:solidFill>
              </a:rPr>
              <a:t>get contact information</a:t>
            </a:r>
          </a:p>
          <a:p>
            <a:pPr marL="457200" lvl="0" indent="-457200">
              <a:buFont typeface="Arial" pitchFamily="34" charset="0"/>
              <a:buChar char="•"/>
            </a:pPr>
            <a:r>
              <a:rPr lang="en-US" sz="2000" dirty="0">
                <a:solidFill>
                  <a:schemeClr val="tx1">
                    <a:lumMod val="85000"/>
                    <a:lumOff val="15000"/>
                  </a:schemeClr>
                </a:solidFill>
              </a:rPr>
              <a:t>see location and hours of operation</a:t>
            </a:r>
          </a:p>
        </p:txBody>
      </p:sp>
    </p:spTree>
    <p:extLst>
      <p:ext uri="{BB962C8B-B14F-4D97-AF65-F5344CB8AC3E}">
        <p14:creationId xmlns:p14="http://schemas.microsoft.com/office/powerpoint/2010/main" val="4300979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asthead bar"/>
          <p:cNvGrpSpPr/>
          <p:nvPr/>
        </p:nvGrpSpPr>
        <p:grpSpPr>
          <a:xfrm>
            <a:off x="228600" y="838200"/>
            <a:ext cx="8686800" cy="152400"/>
            <a:chOff x="228600" y="838200"/>
            <a:chExt cx="8686800" cy="15240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Pop Quiz - Story Problem</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6" name="TextBox 5"/>
          <p:cNvSpPr txBox="1"/>
          <p:nvPr/>
        </p:nvSpPr>
        <p:spPr>
          <a:xfrm>
            <a:off x="2514600" y="2209800"/>
            <a:ext cx="6324600" cy="1477328"/>
          </a:xfrm>
          <a:prstGeom prst="rect">
            <a:avLst/>
          </a:prstGeom>
          <a:noFill/>
        </p:spPr>
        <p:txBody>
          <a:bodyPr wrap="square" rtlCol="0">
            <a:spAutoFit/>
          </a:bodyPr>
          <a:lstStyle/>
          <a:p>
            <a:r>
              <a:rPr lang="en-US" dirty="0" smtClean="0"/>
              <a:t>In 2001, each of the 100 bikes stores started a website. In 2011, the web generates 100,000 bikes sales in a year.</a:t>
            </a:r>
          </a:p>
          <a:p>
            <a:endParaRPr lang="en-US" dirty="0"/>
          </a:p>
          <a:p>
            <a:r>
              <a:rPr lang="en-US" dirty="0" smtClean="0"/>
              <a:t>What is the average number of bikes a typical store should sell in a year from the internet?</a:t>
            </a:r>
          </a:p>
        </p:txBody>
      </p:sp>
      <p:pic>
        <p:nvPicPr>
          <p:cNvPr id="3074" name="Picture 2" descr="C:\Users\Tom McCracken\Documents\My Dropbox\training\yellowpages.png"/>
          <p:cNvPicPr>
            <a:picLocks noChangeAspect="1" noChangeArrowheads="1"/>
          </p:cNvPicPr>
          <p:nvPr/>
        </p:nvPicPr>
        <p:blipFill rotWithShape="1">
          <a:blip r:embed="rId4">
            <a:extLst>
              <a:ext uri="{28A0092B-C50C-407E-A947-70E740481C1C}">
                <a14:useLocalDpi xmlns:a14="http://schemas.microsoft.com/office/drawing/2010/main" val="0"/>
              </a:ext>
            </a:extLst>
          </a:blip>
          <a:srcRect b="16667"/>
          <a:stretch/>
        </p:blipFill>
        <p:spPr bwMode="auto">
          <a:xfrm>
            <a:off x="225972" y="990600"/>
            <a:ext cx="206002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35979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User stories: prioritize</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31" name="TextBox 30"/>
          <p:cNvSpPr txBox="1"/>
          <p:nvPr/>
        </p:nvSpPr>
        <p:spPr>
          <a:xfrm>
            <a:off x="2362201" y="2209800"/>
            <a:ext cx="6553200" cy="2739211"/>
          </a:xfrm>
          <a:prstGeom prst="rect">
            <a:avLst/>
          </a:prstGeom>
          <a:noFill/>
        </p:spPr>
        <p:txBody>
          <a:bodyPr wrap="square" rtlCol="0">
            <a:spAutoFit/>
          </a:bodyPr>
          <a:lstStyle/>
          <a:p>
            <a:pPr lvl="0"/>
            <a:r>
              <a:rPr lang="en-US" sz="2800" dirty="0" err="1" smtClean="0"/>
              <a:t>MoSCoW</a:t>
            </a:r>
            <a:r>
              <a:rPr lang="en-US" sz="2800" dirty="0" smtClean="0"/>
              <a:t> approach</a:t>
            </a:r>
          </a:p>
          <a:p>
            <a:pPr marL="342900" lvl="0" indent="-342900">
              <a:buFont typeface="Arial" pitchFamily="34" charset="0"/>
              <a:buChar char="•"/>
            </a:pPr>
            <a:r>
              <a:rPr lang="en-US" b="1" dirty="0" smtClean="0"/>
              <a:t>Must </a:t>
            </a:r>
            <a:r>
              <a:rPr lang="en-US" b="1" dirty="0"/>
              <a:t>haves </a:t>
            </a:r>
            <a:r>
              <a:rPr lang="en-US" dirty="0"/>
              <a:t>– we need these stories in order to launch the project</a:t>
            </a:r>
          </a:p>
          <a:p>
            <a:pPr marL="342900" lvl="0" indent="-342900">
              <a:buFont typeface="Arial" pitchFamily="34" charset="0"/>
              <a:buChar char="•"/>
            </a:pPr>
            <a:r>
              <a:rPr lang="en-US" b="1" dirty="0"/>
              <a:t>Should haves </a:t>
            </a:r>
            <a:r>
              <a:rPr lang="en-US" dirty="0"/>
              <a:t>– these are of high importance, but are not show stoppers for the next release</a:t>
            </a:r>
          </a:p>
          <a:p>
            <a:pPr marL="342900" lvl="0" indent="-342900">
              <a:buFont typeface="Arial" pitchFamily="34" charset="0"/>
              <a:buChar char="•"/>
            </a:pPr>
            <a:r>
              <a:rPr lang="en-US" b="1" dirty="0"/>
              <a:t>Could haves </a:t>
            </a:r>
            <a:r>
              <a:rPr lang="en-US" dirty="0"/>
              <a:t>– If we get a couple of these in it would be nice, but they can be moved easily to the next release</a:t>
            </a:r>
          </a:p>
          <a:p>
            <a:pPr marL="342900" lvl="0" indent="-342900">
              <a:buFont typeface="Arial" pitchFamily="34" charset="0"/>
              <a:buChar char="•"/>
            </a:pPr>
            <a:r>
              <a:rPr lang="en-US" b="1" dirty="0"/>
              <a:t>Wants</a:t>
            </a:r>
            <a:r>
              <a:rPr lang="en-US" dirty="0"/>
              <a:t> – These are not a priority but we want to keep track of them as possibilities for future releases.  </a:t>
            </a:r>
          </a:p>
        </p:txBody>
      </p:sp>
    </p:spTree>
    <p:extLst>
      <p:ext uri="{BB962C8B-B14F-4D97-AF65-F5344CB8AC3E}">
        <p14:creationId xmlns:p14="http://schemas.microsoft.com/office/powerpoint/2010/main" val="240744805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Interface models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31" name="TextBox 30"/>
          <p:cNvSpPr txBox="1"/>
          <p:nvPr/>
        </p:nvSpPr>
        <p:spPr>
          <a:xfrm>
            <a:off x="2438400" y="2590800"/>
            <a:ext cx="6477000" cy="1692771"/>
          </a:xfrm>
          <a:prstGeom prst="rect">
            <a:avLst/>
          </a:prstGeom>
          <a:noFill/>
        </p:spPr>
        <p:txBody>
          <a:bodyPr wrap="square" rtlCol="0">
            <a:spAutoFit/>
          </a:bodyPr>
          <a:lstStyle/>
          <a:p>
            <a:r>
              <a:rPr lang="en-US" sz="2800" dirty="0" smtClean="0"/>
              <a:t>Common interface models</a:t>
            </a:r>
          </a:p>
          <a:p>
            <a:pPr marL="285750" indent="-285750">
              <a:buFont typeface="Arial" pitchFamily="34" charset="0"/>
              <a:buChar char="•"/>
            </a:pPr>
            <a:r>
              <a:rPr lang="en-US" dirty="0" smtClean="0"/>
              <a:t>Navigation </a:t>
            </a:r>
            <a:r>
              <a:rPr lang="en-US" dirty="0"/>
              <a:t>Architecture &amp; </a:t>
            </a:r>
            <a:r>
              <a:rPr lang="en-US" dirty="0" smtClean="0"/>
              <a:t>maps</a:t>
            </a:r>
            <a:endParaRPr lang="en-US" dirty="0"/>
          </a:p>
          <a:p>
            <a:pPr marL="285750" indent="-285750">
              <a:buFont typeface="Arial" pitchFamily="34" charset="0"/>
              <a:buChar char="•"/>
            </a:pPr>
            <a:r>
              <a:rPr lang="en-US" dirty="0"/>
              <a:t>Content Models </a:t>
            </a:r>
            <a:endParaRPr lang="en-US" dirty="0"/>
          </a:p>
          <a:p>
            <a:pPr marL="285750" indent="-285750">
              <a:buFont typeface="Arial" pitchFamily="34" charset="0"/>
              <a:buChar char="•"/>
            </a:pPr>
            <a:r>
              <a:rPr lang="en-US" dirty="0" smtClean="0"/>
              <a:t>Wireframes </a:t>
            </a:r>
            <a:r>
              <a:rPr lang="en-US" dirty="0"/>
              <a:t>and </a:t>
            </a:r>
            <a:r>
              <a:rPr lang="en-US" dirty="0" smtClean="0"/>
              <a:t>prototypes</a:t>
            </a:r>
            <a:endParaRPr lang="en-US" dirty="0"/>
          </a:p>
          <a:p>
            <a:pPr marL="285750" indent="-285750">
              <a:buFont typeface="Arial" pitchFamily="34" charset="0"/>
              <a:buChar char="•"/>
            </a:pPr>
            <a:r>
              <a:rPr lang="en-US" dirty="0" smtClean="0"/>
              <a:t>Design comps</a:t>
            </a:r>
            <a:endParaRPr lang="en-US" dirty="0"/>
          </a:p>
        </p:txBody>
      </p:sp>
      <p:sp>
        <p:nvSpPr>
          <p:cNvPr id="8" name="Rectangle 7"/>
          <p:cNvSpPr/>
          <p:nvPr/>
        </p:nvSpPr>
        <p:spPr>
          <a:xfrm>
            <a:off x="254000" y="2819400"/>
            <a:ext cx="2057400" cy="1107996"/>
          </a:xfrm>
          <a:prstGeom prst="rect">
            <a:avLst/>
          </a:prstGeom>
        </p:spPr>
        <p:txBody>
          <a:bodyPr wrap="square">
            <a:spAutoFit/>
          </a:bodyPr>
          <a:lstStyle/>
          <a:p>
            <a:r>
              <a:rPr lang="en-US" dirty="0" smtClean="0">
                <a:solidFill>
                  <a:schemeClr val="tx1">
                    <a:lumMod val="95000"/>
                    <a:lumOff val="5000"/>
                  </a:schemeClr>
                </a:solidFill>
              </a:rPr>
              <a:t>Definition:</a:t>
            </a:r>
          </a:p>
          <a:p>
            <a:r>
              <a:rPr lang="en-US" sz="1200" dirty="0" smtClean="0"/>
              <a:t>graphical or organizational representation of site elements and how they relate to each other</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58044886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Interface models: wireframes</a:t>
            </a:r>
            <a:endParaRPr lang="en-US" sz="2400" dirty="0">
              <a:solidFill>
                <a:srgbClr val="0069AA"/>
              </a:solidFill>
              <a:latin typeface="Tahoma" pitchFamily="34" charset="0"/>
              <a:cs typeface="Tahoma" pitchFamily="34" charset="0"/>
            </a:endParaRPr>
          </a:p>
        </p:txBody>
      </p:sp>
      <p:pic>
        <p:nvPicPr>
          <p:cNvPr id="9" name="AXU0.png"/>
          <p:cNvPicPr/>
          <p:nvPr/>
        </p:nvPicPr>
        <p:blipFill>
          <a:blip r:embed="rId3" cstate="print"/>
          <a:stretch>
            <a:fillRect/>
          </a:stretch>
        </p:blipFill>
        <p:spPr>
          <a:xfrm>
            <a:off x="2667000" y="1181735"/>
            <a:ext cx="5943600" cy="5371465"/>
          </a:xfrm>
          <a:prstGeom prst="rect">
            <a:avLst/>
          </a:prstGeom>
        </p:spPr>
      </p:pic>
    </p:spTree>
    <p:extLst>
      <p:ext uri="{BB962C8B-B14F-4D97-AF65-F5344CB8AC3E}">
        <p14:creationId xmlns:p14="http://schemas.microsoft.com/office/powerpoint/2010/main" val="180702901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Project management methodologies comparison</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3500634836"/>
              </p:ext>
            </p:extLst>
          </p:nvPr>
        </p:nvGraphicFramePr>
        <p:xfrm>
          <a:off x="228600" y="990600"/>
          <a:ext cx="8686800" cy="5671458"/>
        </p:xfrm>
        <a:graphic>
          <a:graphicData uri="http://schemas.openxmlformats.org/drawingml/2006/table">
            <a:tbl>
              <a:tblPr firstRow="1" bandRow="1">
                <a:tableStyleId>{5C22544A-7EE6-4342-B048-85BDC9FD1C3A}</a:tableStyleId>
              </a:tblPr>
              <a:tblGrid>
                <a:gridCol w="2171700"/>
                <a:gridCol w="2095500"/>
                <a:gridCol w="2247900"/>
                <a:gridCol w="2171700"/>
              </a:tblGrid>
              <a:tr h="671286">
                <a:tc>
                  <a:txBody>
                    <a:bodyPr/>
                    <a:lstStyle/>
                    <a:p>
                      <a:endParaRPr lang="en-US" dirty="0"/>
                    </a:p>
                  </a:txBody>
                  <a:tcPr/>
                </a:tc>
                <a:tc>
                  <a:txBody>
                    <a:bodyPr/>
                    <a:lstStyle/>
                    <a:p>
                      <a:r>
                        <a:rPr lang="en-US" dirty="0" smtClean="0"/>
                        <a:t>Cowboy</a:t>
                      </a:r>
                      <a:endParaRPr lang="en-US" dirty="0"/>
                    </a:p>
                  </a:txBody>
                  <a:tcPr/>
                </a:tc>
                <a:tc>
                  <a:txBody>
                    <a:bodyPr/>
                    <a:lstStyle/>
                    <a:p>
                      <a:r>
                        <a:rPr lang="en-US" dirty="0" smtClean="0"/>
                        <a:t>Agile</a:t>
                      </a:r>
                      <a:endParaRPr lang="en-US" dirty="0"/>
                    </a:p>
                  </a:txBody>
                  <a:tcPr/>
                </a:tc>
                <a:tc>
                  <a:txBody>
                    <a:bodyPr/>
                    <a:lstStyle/>
                    <a:p>
                      <a:r>
                        <a:rPr lang="en-US" dirty="0" smtClean="0"/>
                        <a:t>Waterfall</a:t>
                      </a:r>
                      <a:endParaRPr lang="en-US" dirty="0"/>
                    </a:p>
                  </a:txBody>
                  <a:tcPr/>
                </a:tc>
              </a:tr>
              <a:tr h="671286">
                <a:tc>
                  <a:txBody>
                    <a:bodyPr/>
                    <a:lstStyle/>
                    <a:p>
                      <a:r>
                        <a:rPr lang="en-US" dirty="0" smtClean="0"/>
                        <a:t>Requirements</a:t>
                      </a:r>
                      <a:endParaRPr lang="en-US" dirty="0"/>
                    </a:p>
                  </a:txBody>
                  <a:tcPr/>
                </a:tc>
                <a:tc>
                  <a:txBody>
                    <a:bodyPr/>
                    <a:lstStyle/>
                    <a:p>
                      <a:r>
                        <a:rPr lang="en-US" dirty="0" smtClean="0"/>
                        <a:t>Little</a:t>
                      </a:r>
                      <a:r>
                        <a:rPr lang="en-US" baseline="0" dirty="0" smtClean="0"/>
                        <a:t> formal requirements</a:t>
                      </a:r>
                      <a:endParaRPr lang="en-US" dirty="0"/>
                    </a:p>
                  </a:txBody>
                  <a:tcPr/>
                </a:tc>
                <a:tc>
                  <a:txBody>
                    <a:bodyPr/>
                    <a:lstStyle/>
                    <a:p>
                      <a:r>
                        <a:rPr lang="en-US" dirty="0" smtClean="0"/>
                        <a:t>Lightweight,</a:t>
                      </a:r>
                      <a:r>
                        <a:rPr lang="en-US" baseline="0" dirty="0" smtClean="0"/>
                        <a:t> </a:t>
                      </a:r>
                      <a:r>
                        <a:rPr lang="en-US" dirty="0" smtClean="0"/>
                        <a:t>structured</a:t>
                      </a:r>
                      <a:endParaRPr lang="en-US" dirty="0"/>
                    </a:p>
                  </a:txBody>
                  <a:tcPr/>
                </a:tc>
                <a:tc>
                  <a:txBody>
                    <a:bodyPr/>
                    <a:lstStyle/>
                    <a:p>
                      <a:r>
                        <a:rPr lang="en-US" dirty="0" smtClean="0"/>
                        <a:t>Very formal </a:t>
                      </a:r>
                      <a:r>
                        <a:rPr lang="en-US" baseline="0" dirty="0" smtClean="0"/>
                        <a:t>B</a:t>
                      </a:r>
                      <a:r>
                        <a:rPr lang="en-US" dirty="0" smtClean="0"/>
                        <a:t>ig Design Up Front</a:t>
                      </a:r>
                      <a:endParaRPr lang="en-US" dirty="0"/>
                    </a:p>
                  </a:txBody>
                  <a:tcPr/>
                </a:tc>
              </a:tr>
              <a:tr h="671286">
                <a:tc>
                  <a:txBody>
                    <a:bodyPr/>
                    <a:lstStyle/>
                    <a:p>
                      <a:r>
                        <a:rPr lang="en-US" dirty="0" smtClean="0"/>
                        <a:t>Owner - team</a:t>
                      </a:r>
                    </a:p>
                    <a:p>
                      <a:r>
                        <a:rPr lang="en-US" dirty="0" smtClean="0"/>
                        <a:t>Agreements</a:t>
                      </a:r>
                      <a:endParaRPr lang="en-US" dirty="0"/>
                    </a:p>
                  </a:txBody>
                  <a:tcPr/>
                </a:tc>
                <a:tc>
                  <a:txBody>
                    <a:bodyPr/>
                    <a:lstStyle/>
                    <a:p>
                      <a:r>
                        <a:rPr lang="en-US" dirty="0" smtClean="0"/>
                        <a:t>Usually</a:t>
                      </a:r>
                      <a:r>
                        <a:rPr lang="en-US" baseline="0" dirty="0" smtClean="0"/>
                        <a:t> fixed bid, poorly defined scope.</a:t>
                      </a:r>
                      <a:endParaRPr lang="en-US" dirty="0"/>
                    </a:p>
                  </a:txBody>
                  <a:tcPr/>
                </a:tc>
                <a:tc>
                  <a:txBody>
                    <a:bodyPr/>
                    <a:lstStyle/>
                    <a:p>
                      <a:r>
                        <a:rPr lang="en-US" dirty="0" smtClean="0"/>
                        <a:t>Typically fixed budget or fixed scope</a:t>
                      </a:r>
                      <a:r>
                        <a:rPr lang="en-US" baseline="0" dirty="0" smtClean="0"/>
                        <a:t> – v</a:t>
                      </a:r>
                      <a:r>
                        <a:rPr lang="en-US" dirty="0" smtClean="0"/>
                        <a:t>alue based</a:t>
                      </a:r>
                      <a:endParaRPr lang="en-US" dirty="0"/>
                    </a:p>
                  </a:txBody>
                  <a:tcPr/>
                </a:tc>
                <a:tc>
                  <a:txBody>
                    <a:bodyPr/>
                    <a:lstStyle/>
                    <a:p>
                      <a:r>
                        <a:rPr lang="en-US" dirty="0" smtClean="0"/>
                        <a:t>Initially</a:t>
                      </a:r>
                      <a:r>
                        <a:rPr lang="en-US" baseline="0" dirty="0" smtClean="0"/>
                        <a:t> </a:t>
                      </a:r>
                      <a:r>
                        <a:rPr lang="en-US" dirty="0" smtClean="0"/>
                        <a:t>fixed bid by</a:t>
                      </a:r>
                      <a:r>
                        <a:rPr lang="en-US" baseline="0" dirty="0" smtClean="0"/>
                        <a:t> stages</a:t>
                      </a:r>
                      <a:r>
                        <a:rPr lang="en-US" dirty="0" smtClean="0"/>
                        <a:t>. Modified by change orders.</a:t>
                      </a:r>
                      <a:endParaRPr lang="en-US" dirty="0"/>
                    </a:p>
                  </a:txBody>
                  <a:tcPr/>
                </a:tc>
              </a:tr>
              <a:tr h="671286">
                <a:tc>
                  <a:txBody>
                    <a:bodyPr/>
                    <a:lstStyle/>
                    <a:p>
                      <a:r>
                        <a:rPr lang="en-US" dirty="0" smtClean="0"/>
                        <a:t>Owner – team relationship</a:t>
                      </a:r>
                      <a:endParaRPr lang="en-US" dirty="0"/>
                    </a:p>
                  </a:txBody>
                  <a:tcPr/>
                </a:tc>
                <a:tc>
                  <a:txBody>
                    <a:bodyPr/>
                    <a:lstStyle/>
                    <a:p>
                      <a:r>
                        <a:rPr lang="en-US" dirty="0" smtClean="0"/>
                        <a:t>Undefined</a:t>
                      </a:r>
                      <a:endParaRPr lang="en-US" dirty="0"/>
                    </a:p>
                  </a:txBody>
                  <a:tcPr/>
                </a:tc>
                <a:tc>
                  <a:txBody>
                    <a:bodyPr/>
                    <a:lstStyle/>
                    <a:p>
                      <a:r>
                        <a:rPr lang="en-US" dirty="0" smtClean="0"/>
                        <a:t>Collaborative</a:t>
                      </a:r>
                      <a:endParaRPr lang="en-US" dirty="0"/>
                    </a:p>
                  </a:txBody>
                  <a:tcPr/>
                </a:tc>
                <a:tc>
                  <a:txBody>
                    <a:bodyPr/>
                    <a:lstStyle/>
                    <a:p>
                      <a:r>
                        <a:rPr lang="en-US" dirty="0" smtClean="0"/>
                        <a:t>Contractual</a:t>
                      </a:r>
                      <a:endParaRPr lang="en-US" dirty="0"/>
                    </a:p>
                  </a:txBody>
                  <a:tcPr/>
                </a:tc>
              </a:tr>
              <a:tr h="671286">
                <a:tc>
                  <a:txBody>
                    <a:bodyPr/>
                    <a:lstStyle/>
                    <a:p>
                      <a:r>
                        <a:rPr lang="en-US" dirty="0" smtClean="0"/>
                        <a:t>Owner</a:t>
                      </a:r>
                      <a:r>
                        <a:rPr lang="en-US" baseline="0" dirty="0" smtClean="0"/>
                        <a:t> – team communication</a:t>
                      </a:r>
                      <a:endParaRPr lang="en-US" dirty="0"/>
                    </a:p>
                  </a:txBody>
                  <a:tcPr/>
                </a:tc>
                <a:tc>
                  <a:txBody>
                    <a:bodyPr/>
                    <a:lstStyle/>
                    <a:p>
                      <a:r>
                        <a:rPr lang="en-US" dirty="0" smtClean="0"/>
                        <a:t>Whenever</a:t>
                      </a:r>
                      <a:endParaRPr lang="en-US" dirty="0"/>
                    </a:p>
                  </a:txBody>
                  <a:tcPr/>
                </a:tc>
                <a:tc>
                  <a:txBody>
                    <a:bodyPr/>
                    <a:lstStyle/>
                    <a:p>
                      <a:r>
                        <a:rPr lang="en-US" dirty="0" smtClean="0"/>
                        <a:t>Cycle every 1-4</a:t>
                      </a:r>
                      <a:r>
                        <a:rPr lang="en-US" baseline="0" dirty="0" smtClean="0"/>
                        <a:t> weeks</a:t>
                      </a:r>
                      <a:endParaRPr lang="en-US" dirty="0"/>
                    </a:p>
                  </a:txBody>
                  <a:tcPr/>
                </a:tc>
                <a:tc>
                  <a:txBody>
                    <a:bodyPr/>
                    <a:lstStyle/>
                    <a:p>
                      <a:r>
                        <a:rPr lang="en-US" dirty="0" smtClean="0"/>
                        <a:t>At major milestones.</a:t>
                      </a:r>
                      <a:r>
                        <a:rPr lang="en-US" baseline="0" dirty="0" smtClean="0"/>
                        <a:t> May be months apart.</a:t>
                      </a:r>
                      <a:endParaRPr lang="en-US" dirty="0"/>
                    </a:p>
                  </a:txBody>
                  <a:tcPr/>
                </a:tc>
              </a:tr>
              <a:tr h="671286">
                <a:tc>
                  <a:txBody>
                    <a:bodyPr/>
                    <a:lstStyle/>
                    <a:p>
                      <a:r>
                        <a:rPr lang="en-US" dirty="0" smtClean="0"/>
                        <a:t>Improvement</a:t>
                      </a:r>
                      <a:r>
                        <a:rPr lang="en-US" baseline="0" dirty="0" smtClean="0"/>
                        <a:t> changes requests</a:t>
                      </a:r>
                      <a:endParaRPr lang="en-US" dirty="0"/>
                    </a:p>
                  </a:txBody>
                  <a:tcPr/>
                </a:tc>
                <a:tc>
                  <a:txBody>
                    <a:bodyPr/>
                    <a:lstStyle/>
                    <a:p>
                      <a:r>
                        <a:rPr lang="en-US" dirty="0" smtClean="0"/>
                        <a:t>Whatever</a:t>
                      </a:r>
                      <a:endParaRPr lang="en-US" dirty="0"/>
                    </a:p>
                  </a:txBody>
                  <a:tcPr/>
                </a:tc>
                <a:tc>
                  <a:txBody>
                    <a:bodyPr/>
                    <a:lstStyle/>
                    <a:p>
                      <a:r>
                        <a:rPr lang="en-US" dirty="0" smtClean="0"/>
                        <a:t>Discussed each cycle –</a:t>
                      </a:r>
                      <a:r>
                        <a:rPr lang="en-US" baseline="0" dirty="0" smtClean="0"/>
                        <a:t> better ideas easily integrated</a:t>
                      </a:r>
                      <a:endParaRPr lang="en-US" dirty="0"/>
                    </a:p>
                  </a:txBody>
                  <a:tcPr/>
                </a:tc>
                <a:tc>
                  <a:txBody>
                    <a:bodyPr/>
                    <a:lstStyle/>
                    <a:p>
                      <a:r>
                        <a:rPr lang="en-US" dirty="0" smtClean="0"/>
                        <a:t>Formal change order process built</a:t>
                      </a:r>
                      <a:r>
                        <a:rPr lang="en-US" baseline="0" dirty="0" smtClean="0"/>
                        <a:t> to resist change</a:t>
                      </a:r>
                      <a:endParaRPr lang="en-US" dirty="0"/>
                    </a:p>
                  </a:txBody>
                  <a:tcPr/>
                </a:tc>
              </a:tr>
              <a:tr h="671286">
                <a:tc>
                  <a:txBody>
                    <a:bodyPr/>
                    <a:lstStyle/>
                    <a:p>
                      <a:r>
                        <a:rPr lang="en-US" dirty="0" smtClean="0"/>
                        <a:t>Risk management</a:t>
                      </a:r>
                      <a:endParaRPr lang="en-US" dirty="0"/>
                    </a:p>
                  </a:txBody>
                  <a:tcPr/>
                </a:tc>
                <a:tc>
                  <a:txBody>
                    <a:bodyPr/>
                    <a:lstStyle/>
                    <a:p>
                      <a:r>
                        <a:rPr lang="en-US" dirty="0" smtClean="0"/>
                        <a:t>???</a:t>
                      </a:r>
                      <a:endParaRPr lang="en-US" dirty="0"/>
                    </a:p>
                  </a:txBody>
                  <a:tcPr/>
                </a:tc>
                <a:tc>
                  <a:txBody>
                    <a:bodyPr/>
                    <a:lstStyle/>
                    <a:p>
                      <a:r>
                        <a:rPr lang="en-US" dirty="0" smtClean="0"/>
                        <a:t>Adaptive -</a:t>
                      </a:r>
                      <a:r>
                        <a:rPr lang="en-US" baseline="0" dirty="0" smtClean="0"/>
                        <a:t> b</a:t>
                      </a:r>
                      <a:r>
                        <a:rPr lang="en-US" dirty="0" smtClean="0"/>
                        <a:t>y doing, inspecting and adapting</a:t>
                      </a:r>
                      <a:endParaRPr lang="en-US" dirty="0"/>
                    </a:p>
                  </a:txBody>
                  <a:tcPr/>
                </a:tc>
                <a:tc>
                  <a:txBody>
                    <a:bodyPr/>
                    <a:lstStyle/>
                    <a:p>
                      <a:r>
                        <a:rPr lang="en-US" dirty="0" smtClean="0"/>
                        <a:t>Predictive – by planning</a:t>
                      </a:r>
                      <a:endParaRPr lang="en-US" dirty="0"/>
                    </a:p>
                  </a:txBody>
                  <a:tcPr/>
                </a:tc>
              </a:tr>
            </a:tbl>
          </a:graphicData>
        </a:graphic>
      </p:graphicFrame>
    </p:spTree>
    <p:extLst>
      <p:ext uri="{BB962C8B-B14F-4D97-AF65-F5344CB8AC3E}">
        <p14:creationId xmlns:p14="http://schemas.microsoft.com/office/powerpoint/2010/main" val="112953558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Installation</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7" name="Content Placeholder 2"/>
          <p:cNvSpPr txBox="1">
            <a:spLocks/>
          </p:cNvSpPr>
          <p:nvPr/>
        </p:nvSpPr>
        <p:spPr>
          <a:xfrm>
            <a:off x="2362200" y="1371600"/>
            <a:ext cx="6248400" cy="4724400"/>
          </a:xfrm>
          <a:prstGeom prst="rect">
            <a:avLst/>
          </a:prstGeom>
        </p:spPr>
        <p:txBody>
          <a:bodyPr>
            <a:normAutofit/>
          </a:bodyPr>
          <a:lstStyle/>
          <a:p>
            <a:endParaRPr lang="en-US" sz="3600" dirty="0" smtClean="0"/>
          </a:p>
          <a:p>
            <a:endParaRPr lang="en-US" sz="3600" dirty="0"/>
          </a:p>
          <a:p>
            <a:endParaRPr lang="en-US" sz="3600" dirty="0" smtClean="0"/>
          </a:p>
          <a:p>
            <a:r>
              <a:rPr lang="en-US" sz="3600" dirty="0" smtClean="0"/>
              <a:t>Exercises</a:t>
            </a:r>
          </a:p>
        </p:txBody>
      </p:sp>
    </p:spTree>
    <p:extLst>
      <p:ext uri="{BB962C8B-B14F-4D97-AF65-F5344CB8AC3E}">
        <p14:creationId xmlns:p14="http://schemas.microsoft.com/office/powerpoint/2010/main" val="8358478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t</a:t>
            </a:r>
            <a:r>
              <a:rPr lang="en-US" sz="2400" dirty="0" smtClean="0">
                <a:solidFill>
                  <a:srgbClr val="0069AA"/>
                </a:solidFill>
                <a:latin typeface="Tahoma" pitchFamily="34" charset="0"/>
                <a:cs typeface="Tahoma" pitchFamily="34" charset="0"/>
              </a:rPr>
              <a:t>hank you!</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sp>
        <p:nvSpPr>
          <p:cNvPr id="8" name="Content Placeholder 2"/>
          <p:cNvSpPr txBox="1">
            <a:spLocks/>
          </p:cNvSpPr>
          <p:nvPr/>
        </p:nvSpPr>
        <p:spPr>
          <a:xfrm>
            <a:off x="261257" y="1447800"/>
            <a:ext cx="6248400" cy="4525963"/>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Arial" pitchFamily="34" charset="0"/>
              </a:rPr>
              <a:t>Tom McCracken</a:t>
            </a: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r>
              <a:rPr kumimoji="0" lang="en-US" sz="1600" b="0" i="0" u="none" strike="noStrike" kern="1200" cap="none" spc="0" normalizeH="0" baseline="0" noProof="0" dirty="0" err="1" smtClean="0">
                <a:ln>
                  <a:noFill/>
                </a:ln>
                <a:solidFill>
                  <a:schemeClr val="tx1"/>
                </a:solidFill>
                <a:effectLst/>
                <a:uLnTx/>
                <a:uFillTx/>
                <a:latin typeface="+mn-lt"/>
                <a:cs typeface="Arial" pitchFamily="34" charset="0"/>
              </a:rPr>
              <a:t>LevelTen</a:t>
            </a:r>
            <a:r>
              <a:rPr kumimoji="0" lang="en-US" sz="1600" b="0" i="0" u="none" strike="noStrike" kern="1200" cap="none" spc="0" normalizeH="0" baseline="0" noProof="0" dirty="0" smtClean="0">
                <a:ln>
                  <a:noFill/>
                </a:ln>
                <a:solidFill>
                  <a:schemeClr val="tx1"/>
                </a:solidFill>
                <a:effectLst/>
                <a:uLnTx/>
                <a:uFillTx/>
                <a:latin typeface="+mn-lt"/>
                <a:cs typeface="Arial" pitchFamily="34" charset="0"/>
              </a:rPr>
              <a:t> Interactive</a:t>
            </a: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r>
              <a:rPr lang="en-US" sz="1600" dirty="0" smtClean="0">
                <a:latin typeface="+mn-lt"/>
                <a:cs typeface="Arial" pitchFamily="34" charset="0"/>
              </a:rPr>
              <a:t>Director</a:t>
            </a: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endParaRPr kumimoji="0" lang="en-US" sz="1600" b="0" i="0" u="none" strike="noStrike" kern="1200" cap="none" spc="0" normalizeH="0" baseline="0" noProof="0" dirty="0" smtClean="0">
              <a:ln>
                <a:noFill/>
              </a:ln>
              <a:solidFill>
                <a:schemeClr val="tx1"/>
              </a:solidFill>
              <a:effectLst/>
              <a:uLnTx/>
              <a:uFillTx/>
              <a:latin typeface="+mn-lt"/>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r>
              <a:rPr kumimoji="0" lang="en-US" sz="1600" b="0" i="0" u="none" strike="noStrike" kern="1200" cap="none" spc="0" normalizeH="0" baseline="0" noProof="0" dirty="0" smtClean="0">
                <a:ln>
                  <a:noFill/>
                </a:ln>
                <a:solidFill>
                  <a:schemeClr val="tx1"/>
                </a:solidFill>
                <a:effectLst/>
                <a:uLnTx/>
                <a:uFillTx/>
                <a:latin typeface="+mn-lt"/>
                <a:cs typeface="Arial" pitchFamily="34" charset="0"/>
              </a:rPr>
              <a:t>Phone: 214.887.8586</a:t>
            </a: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r>
              <a:rPr kumimoji="0" lang="en-US" sz="1600" b="0" i="0" u="none" strike="noStrike" kern="1200" cap="none" spc="0" normalizeH="0" baseline="0" noProof="0" dirty="0" smtClean="0">
                <a:ln>
                  <a:noFill/>
                </a:ln>
                <a:solidFill>
                  <a:schemeClr val="tx1"/>
                </a:solidFill>
                <a:effectLst/>
                <a:uLnTx/>
                <a:uFillTx/>
                <a:latin typeface="+mn-lt"/>
                <a:cs typeface="Arial" pitchFamily="34" charset="0"/>
              </a:rPr>
              <a:t>Email: </a:t>
            </a:r>
            <a:r>
              <a:rPr kumimoji="0" lang="en-US" sz="1600" b="0" i="0" u="none" strike="noStrike" kern="1200" cap="none" spc="0" normalizeH="0" baseline="0" noProof="0" dirty="0" smtClean="0">
                <a:ln>
                  <a:noFill/>
                </a:ln>
                <a:solidFill>
                  <a:schemeClr val="tx1"/>
                </a:solidFill>
                <a:effectLst/>
                <a:uLnTx/>
                <a:uFillTx/>
                <a:latin typeface="+mn-lt"/>
                <a:cs typeface="Arial" pitchFamily="34" charset="0"/>
                <a:hlinkClick r:id="rId4"/>
              </a:rPr>
              <a:t>tom@leveltendesign.com</a:t>
            </a:r>
            <a:endParaRPr kumimoji="0" lang="en-US" sz="1600" b="0" i="0" u="none" strike="noStrike" kern="1200" cap="none" spc="0" normalizeH="0" baseline="0" noProof="0" dirty="0" smtClean="0">
              <a:ln>
                <a:noFill/>
              </a:ln>
              <a:solidFill>
                <a:schemeClr val="tx1"/>
              </a:solidFill>
              <a:effectLst/>
              <a:uLnTx/>
              <a:uFillTx/>
              <a:latin typeface="+mn-lt"/>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r>
              <a:rPr kumimoji="0" lang="en-US" sz="1600" b="0" i="0" u="none" strike="noStrike" kern="1200" cap="none" spc="0" normalizeH="0" baseline="0" noProof="0" dirty="0" smtClean="0">
                <a:ln>
                  <a:noFill/>
                </a:ln>
                <a:solidFill>
                  <a:schemeClr val="tx1"/>
                </a:solidFill>
                <a:effectLst/>
                <a:uLnTx/>
                <a:uFillTx/>
                <a:latin typeface="+mn-lt"/>
                <a:cs typeface="Arial" pitchFamily="34" charset="0"/>
              </a:rPr>
              <a:t>Twitter: @</a:t>
            </a:r>
            <a:r>
              <a:rPr kumimoji="0" lang="en-US" sz="1600" b="0" i="0" u="none" strike="noStrike" kern="1200" cap="none" spc="0" normalizeH="0" baseline="0" noProof="0" dirty="0" err="1" smtClean="0">
                <a:ln>
                  <a:noFill/>
                </a:ln>
                <a:solidFill>
                  <a:schemeClr val="tx1"/>
                </a:solidFill>
                <a:effectLst/>
                <a:uLnTx/>
                <a:uFillTx/>
                <a:latin typeface="+mn-lt"/>
                <a:cs typeface="Arial" pitchFamily="34" charset="0"/>
              </a:rPr>
              <a:t>levelten_tom</a:t>
            </a:r>
            <a:endParaRPr kumimoji="0" lang="en-US" sz="1600" b="0" i="0" u="none" strike="noStrike" kern="1200" cap="none" spc="0" normalizeH="0" baseline="0" noProof="0" dirty="0" smtClean="0">
              <a:ln>
                <a:noFill/>
              </a:ln>
              <a:solidFill>
                <a:schemeClr val="tx1"/>
              </a:solidFill>
              <a:effectLst/>
              <a:uLnTx/>
              <a:uFillTx/>
              <a:latin typeface="+mn-lt"/>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r>
              <a:rPr kumimoji="0" lang="en-US" sz="1600" b="0" i="0" u="none" strike="noStrike" kern="1200" cap="none" spc="0" normalizeH="0" baseline="0" noProof="0" dirty="0" smtClean="0">
                <a:ln>
                  <a:noFill/>
                </a:ln>
                <a:solidFill>
                  <a:schemeClr val="tx1"/>
                </a:solidFill>
                <a:effectLst/>
                <a:uLnTx/>
                <a:uFillTx/>
                <a:latin typeface="+mn-lt"/>
                <a:cs typeface="Arial" pitchFamily="34" charset="0"/>
              </a:rPr>
              <a:t>Blog: </a:t>
            </a:r>
            <a:r>
              <a:rPr kumimoji="0" lang="en-US" sz="1600" b="0" i="0" u="none" strike="noStrike" kern="1200" cap="none" spc="0" normalizeH="0" baseline="0" noProof="0" dirty="0" smtClean="0">
                <a:ln>
                  <a:noFill/>
                </a:ln>
                <a:solidFill>
                  <a:schemeClr val="tx1"/>
                </a:solidFill>
                <a:effectLst/>
                <a:uLnTx/>
                <a:uFillTx/>
                <a:latin typeface="+mn-lt"/>
                <a:cs typeface="Arial" pitchFamily="34" charset="0"/>
                <a:hlinkClick r:id="rId5"/>
              </a:rPr>
              <a:t>leveltendesign.com/blog/tom</a:t>
            </a:r>
            <a:endParaRPr kumimoji="0" lang="en-US" sz="1600" b="0" i="0" u="none" strike="noStrike" kern="1200" cap="none" spc="0" normalizeH="0" baseline="0" noProof="0" dirty="0" smtClean="0">
              <a:ln>
                <a:noFill/>
              </a:ln>
              <a:solidFill>
                <a:schemeClr val="tx1"/>
              </a:solidFill>
              <a:effectLst/>
              <a:uLnTx/>
              <a:uFillTx/>
              <a:latin typeface="+mn-lt"/>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r>
              <a:rPr kumimoji="0" lang="en-US" sz="1600" b="0" i="0" u="none" strike="noStrike" kern="1200" cap="none" spc="0" normalizeH="0" baseline="0" noProof="0" dirty="0" smtClean="0">
                <a:ln>
                  <a:noFill/>
                </a:ln>
                <a:solidFill>
                  <a:schemeClr val="tx1"/>
                </a:solidFill>
                <a:effectLst/>
                <a:uLnTx/>
                <a:uFillTx/>
                <a:latin typeface="+mn-lt"/>
                <a:cs typeface="Arial" pitchFamily="34" charset="0"/>
              </a:rPr>
              <a:t>LinkedIn: linkedin.com/in/</a:t>
            </a:r>
            <a:r>
              <a:rPr kumimoji="0" lang="en-US" sz="1600" b="0" i="0" u="none" strike="noStrike" kern="1200" cap="none" spc="0" normalizeH="0" baseline="0" noProof="0" dirty="0" err="1" smtClean="0">
                <a:ln>
                  <a:noFill/>
                </a:ln>
                <a:solidFill>
                  <a:schemeClr val="tx1"/>
                </a:solidFill>
                <a:effectLst/>
                <a:uLnTx/>
                <a:uFillTx/>
                <a:latin typeface="+mn-lt"/>
                <a:cs typeface="Arial" pitchFamily="34" charset="0"/>
              </a:rPr>
              <a:t>tommccracken</a:t>
            </a:r>
            <a:endParaRPr kumimoji="0" lang="en-US" sz="1600" b="0" i="0" u="none" strike="noStrike" kern="1200" cap="none" spc="0" normalizeH="0" baseline="0" noProof="0" dirty="0" smtClean="0">
              <a:ln>
                <a:noFill/>
              </a:ln>
              <a:solidFill>
                <a:schemeClr val="tx1"/>
              </a:solidFill>
              <a:effectLst/>
              <a:uLnTx/>
              <a:uFillTx/>
              <a:latin typeface="+mn-lt"/>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15357D"/>
              </a:buClr>
              <a:buSzTx/>
              <a:buFont typeface="Arial"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
        <p:nvSpPr>
          <p:cNvPr id="2" name="TextBox 1"/>
          <p:cNvSpPr txBox="1"/>
          <p:nvPr/>
        </p:nvSpPr>
        <p:spPr>
          <a:xfrm>
            <a:off x="4648200" y="1600591"/>
            <a:ext cx="4163063" cy="5478423"/>
          </a:xfrm>
          <a:prstGeom prst="rect">
            <a:avLst/>
          </a:prstGeom>
          <a:noFill/>
        </p:spPr>
        <p:txBody>
          <a:bodyPr wrap="none" rtlCol="0">
            <a:spAutoFit/>
          </a:bodyPr>
          <a:lstStyle/>
          <a:p>
            <a:r>
              <a:rPr lang="en-US" sz="1400" dirty="0" smtClean="0"/>
              <a:t>flickr.com/photos/dcsf2010/4561985806</a:t>
            </a:r>
          </a:p>
          <a:p>
            <a:r>
              <a:rPr lang="en-US" sz="1400" dirty="0" smtClean="0"/>
              <a:t>flickr.com/photos/x-</a:t>
            </a:r>
            <a:r>
              <a:rPr lang="en-US" sz="1400" dirty="0" err="1" smtClean="0"/>
              <a:t>foto</a:t>
            </a:r>
            <a:r>
              <a:rPr lang="en-US" sz="1400" dirty="0" smtClean="0"/>
              <a:t>/4923221504</a:t>
            </a:r>
          </a:p>
          <a:p>
            <a:r>
              <a:rPr lang="en-US" sz="1400" dirty="0" smtClean="0"/>
              <a:t>flickr.com/photos/slack13/2683947718</a:t>
            </a:r>
          </a:p>
          <a:p>
            <a:r>
              <a:rPr lang="en-US" sz="1400" dirty="0" smtClean="0"/>
              <a:t>flickr.com/photos/23912576@N05/3902271512</a:t>
            </a:r>
          </a:p>
          <a:p>
            <a:r>
              <a:rPr lang="en-US" sz="1400" dirty="0" smtClean="0"/>
              <a:t>flickr.com/photos/</a:t>
            </a:r>
            <a:r>
              <a:rPr lang="en-US" sz="1400" dirty="0" err="1" smtClean="0"/>
              <a:t>acmace</a:t>
            </a:r>
            <a:r>
              <a:rPr lang="en-US" sz="1400" dirty="0" smtClean="0"/>
              <a:t>/441065062</a:t>
            </a:r>
          </a:p>
          <a:p>
            <a:r>
              <a:rPr lang="en-US" sz="1400" dirty="0" smtClean="0"/>
              <a:t>flickr.com/photos/</a:t>
            </a:r>
            <a:r>
              <a:rPr lang="en-US" sz="1400" dirty="0" err="1" smtClean="0"/>
              <a:t>jenaardell</a:t>
            </a:r>
            <a:r>
              <a:rPr lang="en-US" sz="1400" dirty="0" smtClean="0"/>
              <a:t>/4434366505</a:t>
            </a:r>
          </a:p>
          <a:p>
            <a:r>
              <a:rPr lang="en-US" sz="1400" dirty="0" smtClean="0"/>
              <a:t>flickr.com/photos/</a:t>
            </a:r>
            <a:r>
              <a:rPr lang="en-US" sz="1400" dirty="0" err="1" smtClean="0"/>
              <a:t>deciter_interactions</a:t>
            </a:r>
            <a:r>
              <a:rPr lang="en-US" sz="1400" dirty="0" smtClean="0"/>
              <a:t>/4052969929</a:t>
            </a:r>
          </a:p>
          <a:p>
            <a:r>
              <a:rPr lang="en-US" sz="1400" dirty="0" smtClean="0"/>
              <a:t>flickr.com/photos/</a:t>
            </a:r>
            <a:r>
              <a:rPr lang="en-US" sz="1400" dirty="0" err="1" smtClean="0"/>
              <a:t>svenwerk</a:t>
            </a:r>
            <a:r>
              <a:rPr lang="en-US" sz="1400" dirty="0" smtClean="0"/>
              <a:t>/858381180</a:t>
            </a:r>
          </a:p>
          <a:p>
            <a:r>
              <a:rPr lang="en-US" sz="1400" dirty="0" smtClean="0"/>
              <a:t>flickr.com/photos/</a:t>
            </a:r>
            <a:r>
              <a:rPr lang="en-US" sz="1400" dirty="0" err="1" smtClean="0"/>
              <a:t>fredcavazza</a:t>
            </a:r>
            <a:r>
              <a:rPr lang="en-US" sz="1400" dirty="0" smtClean="0"/>
              <a:t>/3428921418</a:t>
            </a:r>
          </a:p>
          <a:p>
            <a:r>
              <a:rPr lang="en-US" sz="1400" dirty="0" smtClean="0"/>
              <a:t>flickr.com/photos/</a:t>
            </a:r>
            <a:r>
              <a:rPr lang="en-US" sz="1400" dirty="0" err="1" smtClean="0"/>
              <a:t>tinou</a:t>
            </a:r>
            <a:r>
              <a:rPr lang="en-US" sz="1400" dirty="0" smtClean="0"/>
              <a:t>/2065322341</a:t>
            </a:r>
          </a:p>
          <a:p>
            <a:r>
              <a:rPr lang="en-US" sz="1400" dirty="0" smtClean="0"/>
              <a:t>flickr.com/photos/</a:t>
            </a:r>
            <a:r>
              <a:rPr lang="en-US" sz="1400" dirty="0" err="1" smtClean="0"/>
              <a:t>svenwerk</a:t>
            </a:r>
            <a:r>
              <a:rPr lang="en-US" sz="1400" dirty="0" smtClean="0"/>
              <a:t>/858381180</a:t>
            </a:r>
          </a:p>
          <a:p>
            <a:r>
              <a:rPr lang="en-US" sz="1400" dirty="0" smtClean="0"/>
              <a:t>flickr.com/photos/</a:t>
            </a:r>
            <a:r>
              <a:rPr lang="en-US" sz="1400" dirty="0" err="1" smtClean="0"/>
              <a:t>nilson</a:t>
            </a:r>
            <a:r>
              <a:rPr lang="en-US" sz="1400" dirty="0" smtClean="0"/>
              <a:t>/255662963</a:t>
            </a:r>
          </a:p>
          <a:p>
            <a:r>
              <a:rPr lang="en-US" sz="1400" dirty="0" smtClean="0"/>
              <a:t>flickr.com/photos/</a:t>
            </a:r>
            <a:r>
              <a:rPr lang="en-US" sz="1400" dirty="0" err="1" smtClean="0"/>
              <a:t>genista</a:t>
            </a:r>
            <a:r>
              <a:rPr lang="en-US" sz="1400" dirty="0" smtClean="0"/>
              <a:t>/3432987963</a:t>
            </a:r>
          </a:p>
          <a:p>
            <a:r>
              <a:rPr lang="en-US" sz="1400" dirty="0" smtClean="0"/>
              <a:t>flickr.com/photos/</a:t>
            </a:r>
            <a:r>
              <a:rPr lang="en-US" sz="1400" dirty="0" err="1" smtClean="0"/>
              <a:t>vernhart</a:t>
            </a:r>
            <a:r>
              <a:rPr lang="en-US" sz="1400" dirty="0" smtClean="0"/>
              <a:t>/1073265478</a:t>
            </a:r>
          </a:p>
          <a:p>
            <a:r>
              <a:rPr lang="en-US" sz="1400" dirty="0" smtClean="0"/>
              <a:t>flickr.com/photos/</a:t>
            </a:r>
            <a:r>
              <a:rPr lang="en-US" sz="1400" dirty="0" err="1" smtClean="0"/>
              <a:t>paullew</a:t>
            </a:r>
            <a:r>
              <a:rPr lang="en-US" sz="1400" dirty="0" smtClean="0"/>
              <a:t>/4304362073</a:t>
            </a:r>
          </a:p>
          <a:p>
            <a:r>
              <a:rPr lang="en-US" sz="1400" dirty="0" smtClean="0"/>
              <a:t>flickr.com/photos/</a:t>
            </a:r>
            <a:r>
              <a:rPr lang="en-US" sz="1400" dirty="0" err="1" smtClean="0"/>
              <a:t>soldiersmediacenter</a:t>
            </a:r>
            <a:r>
              <a:rPr lang="en-US" sz="1400" dirty="0" smtClean="0"/>
              <a:t>/397695157</a:t>
            </a:r>
          </a:p>
          <a:p>
            <a:r>
              <a:rPr lang="en-US" sz="1400" dirty="0"/>
              <a:t>flickr.com/photos/28634332@N05/4054720616</a:t>
            </a:r>
          </a:p>
          <a:p>
            <a:endParaRPr lang="en-US" sz="1400" dirty="0"/>
          </a:p>
          <a:p>
            <a:endParaRPr lang="en-US" sz="1400" dirty="0"/>
          </a:p>
          <a:p>
            <a:endParaRPr lang="en-US" sz="1400" dirty="0"/>
          </a:p>
          <a:p>
            <a:endParaRPr lang="en-US" sz="1400" dirty="0"/>
          </a:p>
          <a:p>
            <a:endParaRPr lang="en-US" sz="1400" dirty="0"/>
          </a:p>
          <a:p>
            <a:endParaRPr lang="en-US" sz="1400" dirty="0" smtClean="0"/>
          </a:p>
          <a:p>
            <a:endParaRPr lang="en-US" sz="1400" dirty="0"/>
          </a:p>
          <a:p>
            <a:endParaRPr lang="en-US" sz="1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err="1">
                <a:solidFill>
                  <a:srgbClr val="0069AA"/>
                </a:solidFill>
                <a:latin typeface="Tahoma" pitchFamily="34" charset="0"/>
                <a:cs typeface="Tahoma" pitchFamily="34" charset="0"/>
              </a:rPr>
              <a:t>Vilfredo</a:t>
            </a:r>
            <a:r>
              <a:rPr lang="en-US" sz="2400" dirty="0">
                <a:solidFill>
                  <a:srgbClr val="0069AA"/>
                </a:solidFill>
                <a:latin typeface="Tahoma" pitchFamily="34" charset="0"/>
                <a:cs typeface="Tahoma" pitchFamily="34" charset="0"/>
              </a:rPr>
              <a:t> Pareto</a:t>
            </a: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575" y="2009775"/>
            <a:ext cx="22288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3997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distribution of success?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7" name="Chart 6"/>
          <p:cNvGraphicFramePr/>
          <p:nvPr>
            <p:extLst>
              <p:ext uri="{D42A27DB-BD31-4B8C-83A1-F6EECF244321}">
                <p14:modId xmlns:p14="http://schemas.microsoft.com/office/powerpoint/2010/main" val="2701994928"/>
              </p:ext>
            </p:extLst>
          </p:nvPr>
        </p:nvGraphicFramePr>
        <p:xfrm>
          <a:off x="228600" y="1143000"/>
          <a:ext cx="8610600" cy="51681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773669" y="1295400"/>
            <a:ext cx="369332" cy="4114800"/>
            <a:chOff x="773669" y="1295400"/>
            <a:chExt cx="369332" cy="4114800"/>
          </a:xfrm>
        </p:grpSpPr>
        <p:cxnSp>
          <p:nvCxnSpPr>
            <p:cNvPr id="8" name="Straight Connector 7"/>
            <p:cNvCxnSpPr/>
            <p:nvPr/>
          </p:nvCxnSpPr>
          <p:spPr>
            <a:xfrm>
              <a:off x="1143000" y="1295400"/>
              <a:ext cx="0" cy="411480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
          <p:nvSpPr>
            <p:cNvPr id="9" name="TextBox 7"/>
            <p:cNvSpPr txBox="1"/>
            <p:nvPr/>
          </p:nvSpPr>
          <p:spPr>
            <a:xfrm rot="16200000">
              <a:off x="538989" y="3168133"/>
              <a:ext cx="83869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rgbClr val="FF0000"/>
                  </a:solidFill>
                </a:rPr>
                <a:t>typical</a:t>
              </a:r>
              <a:endParaRPr lang="en-US" sz="1800" dirty="0">
                <a:solidFill>
                  <a:srgbClr val="FF0000"/>
                </a:solidFill>
              </a:endParaRPr>
            </a:p>
          </p:txBody>
        </p:sp>
      </p:grpSp>
      <p:grpSp>
        <p:nvGrpSpPr>
          <p:cNvPr id="10" name="Group 9"/>
          <p:cNvGrpSpPr/>
          <p:nvPr/>
        </p:nvGrpSpPr>
        <p:grpSpPr>
          <a:xfrm>
            <a:off x="7159407" y="1295399"/>
            <a:ext cx="384393" cy="4114800"/>
            <a:chOff x="7159407" y="1295400"/>
            <a:chExt cx="384393" cy="4114800"/>
          </a:xfrm>
        </p:grpSpPr>
        <p:cxnSp>
          <p:nvCxnSpPr>
            <p:cNvPr id="11" name="Straight Connector 10"/>
            <p:cNvCxnSpPr/>
            <p:nvPr/>
          </p:nvCxnSpPr>
          <p:spPr>
            <a:xfrm>
              <a:off x="7543800" y="1295400"/>
              <a:ext cx="0" cy="4114800"/>
            </a:xfrm>
            <a:prstGeom prst="line">
              <a:avLst/>
            </a:prstGeom>
            <a:ln>
              <a:solidFill>
                <a:srgbClr val="82C55B"/>
              </a:solidFill>
            </a:ln>
          </p:spPr>
          <p:style>
            <a:lnRef idx="2">
              <a:schemeClr val="accent3"/>
            </a:lnRef>
            <a:fillRef idx="0">
              <a:schemeClr val="accent3"/>
            </a:fillRef>
            <a:effectRef idx="1">
              <a:schemeClr val="accent3"/>
            </a:effectRef>
            <a:fontRef idx="minor">
              <a:schemeClr val="tx1"/>
            </a:fontRef>
          </p:style>
        </p:cxnSp>
        <p:sp>
          <p:nvSpPr>
            <p:cNvPr id="12" name="TextBox 7"/>
            <p:cNvSpPr txBox="1"/>
            <p:nvPr/>
          </p:nvSpPr>
          <p:spPr>
            <a:xfrm rot="16200000">
              <a:off x="6885486" y="3168103"/>
              <a:ext cx="917235" cy="36939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rgbClr val="82C55B"/>
                  </a:solidFill>
                </a:rPr>
                <a:t>leaders</a:t>
              </a:r>
              <a:endParaRPr lang="en-US" sz="1800" dirty="0">
                <a:solidFill>
                  <a:srgbClr val="82C55B"/>
                </a:solidFill>
              </a:endParaRPr>
            </a:p>
          </p:txBody>
        </p:sp>
      </p:grpSp>
    </p:spTree>
    <p:extLst>
      <p:ext uri="{BB962C8B-B14F-4D97-AF65-F5344CB8AC3E}">
        <p14:creationId xmlns:p14="http://schemas.microsoft.com/office/powerpoint/2010/main" val="838217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rot="15345459">
            <a:off x="3262697" y="-474253"/>
            <a:ext cx="2743200" cy="7922818"/>
          </a:xfrm>
          <a:prstGeom prst="downArrow">
            <a:avLst/>
          </a:prstGeom>
          <a:solidFill>
            <a:schemeClr val="bg2">
              <a:lumMod val="95000"/>
            </a:schemeClr>
          </a:solidFill>
          <a:ln>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TextBox 6"/>
          <p:cNvSpPr txBox="1"/>
          <p:nvPr/>
        </p:nvSpPr>
        <p:spPr>
          <a:xfrm rot="20756303">
            <a:off x="2274566" y="2536859"/>
            <a:ext cx="3365024" cy="369332"/>
          </a:xfrm>
          <a:prstGeom prst="rect">
            <a:avLst/>
          </a:prstGeom>
          <a:noFill/>
        </p:spPr>
        <p:txBody>
          <a:bodyPr wrap="none" rtlCol="0">
            <a:spAutoFit/>
          </a:bodyPr>
          <a:lstStyle/>
          <a:p>
            <a:r>
              <a:rPr lang="en-US" dirty="0" smtClean="0"/>
              <a:t>business process improvement</a:t>
            </a:r>
            <a:endParaRPr lang="en-US" dirty="0"/>
          </a:p>
        </p:txBody>
      </p:sp>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a:solidFill>
                  <a:srgbClr val="0069AA"/>
                </a:solidFill>
                <a:latin typeface="Tahoma" pitchFamily="34" charset="0"/>
                <a:cs typeface="Tahoma" pitchFamily="34" charset="0"/>
              </a:rPr>
              <a:t>c</a:t>
            </a:r>
            <a:r>
              <a:rPr lang="en-US" sz="2400" dirty="0" smtClean="0">
                <a:solidFill>
                  <a:srgbClr val="0069AA"/>
                </a:solidFill>
                <a:latin typeface="Tahoma" pitchFamily="34" charset="0"/>
                <a:cs typeface="Tahoma" pitchFamily="34" charset="0"/>
              </a:rPr>
              <a:t>ornerstones of highly successful web presences</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pSp>
        <p:nvGrpSpPr>
          <p:cNvPr id="22" name="Group 21"/>
          <p:cNvGrpSpPr/>
          <p:nvPr/>
        </p:nvGrpSpPr>
        <p:grpSpPr>
          <a:xfrm>
            <a:off x="1297468" y="3881886"/>
            <a:ext cx="1217140" cy="1081855"/>
            <a:chOff x="1297468" y="3881886"/>
            <a:chExt cx="1217140" cy="1081855"/>
          </a:xfrm>
        </p:grpSpPr>
        <p:sp>
          <p:nvSpPr>
            <p:cNvPr id="8" name="L-Shape 7"/>
            <p:cNvSpPr/>
            <p:nvPr/>
          </p:nvSpPr>
          <p:spPr>
            <a:xfrm rot="5400000">
              <a:off x="1539820" y="3639534"/>
              <a:ext cx="730001" cy="1214705"/>
            </a:xfrm>
            <a:prstGeom prst="corner">
              <a:avLst>
                <a:gd name="adj1" fmla="val 16120"/>
                <a:gd name="adj2" fmla="val 1611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1417965" y="4002469"/>
              <a:ext cx="1096643" cy="961272"/>
            </a:xfrm>
            <a:custGeom>
              <a:avLst/>
              <a:gdLst>
                <a:gd name="connsiteX0" fmla="*/ 0 w 1096643"/>
                <a:gd name="connsiteY0" fmla="*/ 0 h 961272"/>
                <a:gd name="connsiteX1" fmla="*/ 1096643 w 1096643"/>
                <a:gd name="connsiteY1" fmla="*/ 0 h 961272"/>
                <a:gd name="connsiteX2" fmla="*/ 1096643 w 1096643"/>
                <a:gd name="connsiteY2" fmla="*/ 961272 h 961272"/>
                <a:gd name="connsiteX3" fmla="*/ 0 w 1096643"/>
                <a:gd name="connsiteY3" fmla="*/ 961272 h 961272"/>
                <a:gd name="connsiteX4" fmla="*/ 0 w 1096643"/>
                <a:gd name="connsiteY4" fmla="*/ 0 h 96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643" h="961272">
                  <a:moveTo>
                    <a:pt x="0" y="0"/>
                  </a:moveTo>
                  <a:lnTo>
                    <a:pt x="1096643" y="0"/>
                  </a:lnTo>
                  <a:lnTo>
                    <a:pt x="1096643" y="961272"/>
                  </a:lnTo>
                  <a:lnTo>
                    <a:pt x="0" y="9612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dirty="0"/>
                <a:t>a</a:t>
              </a:r>
              <a:r>
                <a:rPr lang="en-US" sz="1400" kern="1200" dirty="0" smtClean="0"/>
                <a:t>udience</a:t>
              </a:r>
              <a:endParaRPr lang="en-US" sz="1400" kern="1200" dirty="0"/>
            </a:p>
          </p:txBody>
        </p:sp>
      </p:grpSp>
      <p:grpSp>
        <p:nvGrpSpPr>
          <p:cNvPr id="23" name="Group 22"/>
          <p:cNvGrpSpPr/>
          <p:nvPr/>
        </p:nvGrpSpPr>
        <p:grpSpPr>
          <a:xfrm>
            <a:off x="2307694" y="3549681"/>
            <a:ext cx="1549420" cy="1081856"/>
            <a:chOff x="2307694" y="3549681"/>
            <a:chExt cx="1549420" cy="1081856"/>
          </a:xfrm>
        </p:grpSpPr>
        <p:sp>
          <p:nvSpPr>
            <p:cNvPr id="10" name="Isosceles Triangle 9"/>
            <p:cNvSpPr/>
            <p:nvPr/>
          </p:nvSpPr>
          <p:spPr>
            <a:xfrm>
              <a:off x="2307694" y="3550106"/>
              <a:ext cx="206913" cy="206913"/>
            </a:xfrm>
            <a:prstGeom prst="triangle">
              <a:avLst>
                <a:gd name="adj" fmla="val 10000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L-Shape 10"/>
            <p:cNvSpPr/>
            <p:nvPr/>
          </p:nvSpPr>
          <p:spPr>
            <a:xfrm rot="5400000">
              <a:off x="2882326" y="3307329"/>
              <a:ext cx="730001" cy="1214705"/>
            </a:xfrm>
            <a:prstGeom prst="corner">
              <a:avLst>
                <a:gd name="adj1" fmla="val 16120"/>
                <a:gd name="adj2" fmla="val 1611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2760471" y="3670265"/>
              <a:ext cx="1096643" cy="961272"/>
            </a:xfrm>
            <a:custGeom>
              <a:avLst/>
              <a:gdLst>
                <a:gd name="connsiteX0" fmla="*/ 0 w 1096643"/>
                <a:gd name="connsiteY0" fmla="*/ 0 h 961272"/>
                <a:gd name="connsiteX1" fmla="*/ 1096643 w 1096643"/>
                <a:gd name="connsiteY1" fmla="*/ 0 h 961272"/>
                <a:gd name="connsiteX2" fmla="*/ 1096643 w 1096643"/>
                <a:gd name="connsiteY2" fmla="*/ 961272 h 961272"/>
                <a:gd name="connsiteX3" fmla="*/ 0 w 1096643"/>
                <a:gd name="connsiteY3" fmla="*/ 961272 h 961272"/>
                <a:gd name="connsiteX4" fmla="*/ 0 w 1096643"/>
                <a:gd name="connsiteY4" fmla="*/ 0 h 96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643" h="961272">
                  <a:moveTo>
                    <a:pt x="0" y="0"/>
                  </a:moveTo>
                  <a:lnTo>
                    <a:pt x="1096643" y="0"/>
                  </a:lnTo>
                  <a:lnTo>
                    <a:pt x="1096643" y="961272"/>
                  </a:lnTo>
                  <a:lnTo>
                    <a:pt x="0" y="961272"/>
                  </a:lnTo>
                  <a:lnTo>
                    <a:pt x="0" y="0"/>
                  </a:lnTo>
                  <a:close/>
                </a:path>
              </a:pathLst>
            </a:custGeom>
            <a:ln>
              <a:solidFill>
                <a:schemeClr val="bg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dirty="0"/>
                <a:t>e</a:t>
              </a:r>
              <a:r>
                <a:rPr lang="en-US" sz="1400" kern="1200" dirty="0" smtClean="0"/>
                <a:t>ngagement</a:t>
              </a:r>
              <a:endParaRPr lang="en-US" sz="1400" kern="1200" dirty="0"/>
            </a:p>
          </p:txBody>
        </p:sp>
      </p:grpSp>
      <p:grpSp>
        <p:nvGrpSpPr>
          <p:cNvPr id="28" name="Group 27"/>
          <p:cNvGrpSpPr/>
          <p:nvPr/>
        </p:nvGrpSpPr>
        <p:grpSpPr>
          <a:xfrm>
            <a:off x="3650200" y="3217477"/>
            <a:ext cx="1549419" cy="1081855"/>
            <a:chOff x="3650200" y="3217477"/>
            <a:chExt cx="1549419" cy="1081855"/>
          </a:xfrm>
        </p:grpSpPr>
        <p:grpSp>
          <p:nvGrpSpPr>
            <p:cNvPr id="24" name="Group 23"/>
            <p:cNvGrpSpPr/>
            <p:nvPr/>
          </p:nvGrpSpPr>
          <p:grpSpPr>
            <a:xfrm>
              <a:off x="3650200" y="3217477"/>
              <a:ext cx="1546985" cy="730001"/>
              <a:chOff x="3650200" y="3217477"/>
              <a:chExt cx="1546985" cy="730001"/>
            </a:xfrm>
          </p:grpSpPr>
          <p:sp>
            <p:nvSpPr>
              <p:cNvPr id="13" name="Isosceles Triangle 12"/>
              <p:cNvSpPr/>
              <p:nvPr/>
            </p:nvSpPr>
            <p:spPr>
              <a:xfrm>
                <a:off x="3650200" y="3217901"/>
                <a:ext cx="206913" cy="206913"/>
              </a:xfrm>
              <a:prstGeom prst="triangle">
                <a:avLst>
                  <a:gd name="adj" fmla="val 10000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L-Shape 13"/>
              <p:cNvSpPr/>
              <p:nvPr/>
            </p:nvSpPr>
            <p:spPr>
              <a:xfrm rot="5400000">
                <a:off x="4224832" y="2975125"/>
                <a:ext cx="730001" cy="1214705"/>
              </a:xfrm>
              <a:prstGeom prst="corner">
                <a:avLst>
                  <a:gd name="adj1" fmla="val 16120"/>
                  <a:gd name="adj2" fmla="val 1611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5" name="Freeform 14"/>
            <p:cNvSpPr/>
            <p:nvPr/>
          </p:nvSpPr>
          <p:spPr>
            <a:xfrm>
              <a:off x="4102976" y="3338060"/>
              <a:ext cx="1096643" cy="961272"/>
            </a:xfrm>
            <a:custGeom>
              <a:avLst/>
              <a:gdLst>
                <a:gd name="connsiteX0" fmla="*/ 0 w 1096643"/>
                <a:gd name="connsiteY0" fmla="*/ 0 h 961272"/>
                <a:gd name="connsiteX1" fmla="*/ 1096643 w 1096643"/>
                <a:gd name="connsiteY1" fmla="*/ 0 h 961272"/>
                <a:gd name="connsiteX2" fmla="*/ 1096643 w 1096643"/>
                <a:gd name="connsiteY2" fmla="*/ 961272 h 961272"/>
                <a:gd name="connsiteX3" fmla="*/ 0 w 1096643"/>
                <a:gd name="connsiteY3" fmla="*/ 961272 h 961272"/>
                <a:gd name="connsiteX4" fmla="*/ 0 w 1096643"/>
                <a:gd name="connsiteY4" fmla="*/ 0 h 96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643" h="961272">
                  <a:moveTo>
                    <a:pt x="0" y="0"/>
                  </a:moveTo>
                  <a:lnTo>
                    <a:pt x="1096643" y="0"/>
                  </a:lnTo>
                  <a:lnTo>
                    <a:pt x="1096643" y="961272"/>
                  </a:lnTo>
                  <a:lnTo>
                    <a:pt x="0" y="961272"/>
                  </a:lnTo>
                  <a:lnTo>
                    <a:pt x="0" y="0"/>
                  </a:lnTo>
                  <a:close/>
                </a:path>
              </a:pathLst>
            </a:custGeom>
            <a:ln>
              <a:solidFill>
                <a:schemeClr val="bg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dirty="0"/>
                <a:t>b</a:t>
              </a:r>
              <a:r>
                <a:rPr lang="en-US" sz="1400" kern="1200" dirty="0" smtClean="0"/>
                <a:t>rand</a:t>
              </a:r>
              <a:endParaRPr lang="en-US" sz="1400" kern="1200" dirty="0"/>
            </a:p>
          </p:txBody>
        </p:sp>
      </p:grpSp>
      <p:grpSp>
        <p:nvGrpSpPr>
          <p:cNvPr id="25" name="Group 24"/>
          <p:cNvGrpSpPr/>
          <p:nvPr/>
        </p:nvGrpSpPr>
        <p:grpSpPr>
          <a:xfrm>
            <a:off x="4992706" y="2885273"/>
            <a:ext cx="1549419" cy="1081855"/>
            <a:chOff x="4992706" y="2885273"/>
            <a:chExt cx="1549419" cy="1081855"/>
          </a:xfrm>
        </p:grpSpPr>
        <p:sp>
          <p:nvSpPr>
            <p:cNvPr id="16" name="Isosceles Triangle 15"/>
            <p:cNvSpPr/>
            <p:nvPr/>
          </p:nvSpPr>
          <p:spPr>
            <a:xfrm>
              <a:off x="4992706" y="2885697"/>
              <a:ext cx="206913" cy="206913"/>
            </a:xfrm>
            <a:prstGeom prst="triangle">
              <a:avLst>
                <a:gd name="adj" fmla="val 10000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L-Shape 16"/>
            <p:cNvSpPr/>
            <p:nvPr/>
          </p:nvSpPr>
          <p:spPr>
            <a:xfrm rot="5400000">
              <a:off x="5567337" y="2642921"/>
              <a:ext cx="730001" cy="1214705"/>
            </a:xfrm>
            <a:prstGeom prst="corner">
              <a:avLst>
                <a:gd name="adj1" fmla="val 16120"/>
                <a:gd name="adj2" fmla="val 1611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5445482" y="3005856"/>
              <a:ext cx="1096643" cy="961272"/>
            </a:xfrm>
            <a:custGeom>
              <a:avLst/>
              <a:gdLst>
                <a:gd name="connsiteX0" fmla="*/ 0 w 1096643"/>
                <a:gd name="connsiteY0" fmla="*/ 0 h 961272"/>
                <a:gd name="connsiteX1" fmla="*/ 1096643 w 1096643"/>
                <a:gd name="connsiteY1" fmla="*/ 0 h 961272"/>
                <a:gd name="connsiteX2" fmla="*/ 1096643 w 1096643"/>
                <a:gd name="connsiteY2" fmla="*/ 961272 h 961272"/>
                <a:gd name="connsiteX3" fmla="*/ 0 w 1096643"/>
                <a:gd name="connsiteY3" fmla="*/ 961272 h 961272"/>
                <a:gd name="connsiteX4" fmla="*/ 0 w 1096643"/>
                <a:gd name="connsiteY4" fmla="*/ 0 h 96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643" h="961272">
                  <a:moveTo>
                    <a:pt x="0" y="0"/>
                  </a:moveTo>
                  <a:lnTo>
                    <a:pt x="1096643" y="0"/>
                  </a:lnTo>
                  <a:lnTo>
                    <a:pt x="1096643" y="961272"/>
                  </a:lnTo>
                  <a:lnTo>
                    <a:pt x="0" y="961272"/>
                  </a:lnTo>
                  <a:lnTo>
                    <a:pt x="0" y="0"/>
                  </a:lnTo>
                  <a:close/>
                </a:path>
              </a:pathLst>
            </a:custGeom>
            <a:ln>
              <a:solidFill>
                <a:schemeClr val="bg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dirty="0"/>
                <a:t>c</a:t>
              </a:r>
              <a:r>
                <a:rPr lang="en-US" sz="1400" kern="1200" dirty="0" smtClean="0"/>
                <a:t>onversion</a:t>
              </a:r>
              <a:endParaRPr lang="en-US" sz="1400" kern="1200" dirty="0"/>
            </a:p>
          </p:txBody>
        </p:sp>
      </p:grpSp>
      <p:grpSp>
        <p:nvGrpSpPr>
          <p:cNvPr id="26" name="Group 25"/>
          <p:cNvGrpSpPr/>
          <p:nvPr/>
        </p:nvGrpSpPr>
        <p:grpSpPr>
          <a:xfrm>
            <a:off x="6335211" y="2553068"/>
            <a:ext cx="1549420" cy="1081856"/>
            <a:chOff x="6335211" y="2553068"/>
            <a:chExt cx="1549420" cy="1081856"/>
          </a:xfrm>
        </p:grpSpPr>
        <p:sp>
          <p:nvSpPr>
            <p:cNvPr id="19" name="Isosceles Triangle 18"/>
            <p:cNvSpPr/>
            <p:nvPr/>
          </p:nvSpPr>
          <p:spPr>
            <a:xfrm>
              <a:off x="6335211" y="2553493"/>
              <a:ext cx="206913" cy="206913"/>
            </a:xfrm>
            <a:prstGeom prst="triangle">
              <a:avLst>
                <a:gd name="adj" fmla="val 10000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L-Shape 19"/>
            <p:cNvSpPr/>
            <p:nvPr/>
          </p:nvSpPr>
          <p:spPr>
            <a:xfrm rot="5400000">
              <a:off x="6909843" y="2310716"/>
              <a:ext cx="730001" cy="1214705"/>
            </a:xfrm>
            <a:prstGeom prst="corner">
              <a:avLst>
                <a:gd name="adj1" fmla="val 16120"/>
                <a:gd name="adj2" fmla="val 16110"/>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6787988" y="2673652"/>
              <a:ext cx="1096643" cy="961272"/>
            </a:xfrm>
            <a:custGeom>
              <a:avLst/>
              <a:gdLst>
                <a:gd name="connsiteX0" fmla="*/ 0 w 1096643"/>
                <a:gd name="connsiteY0" fmla="*/ 0 h 961272"/>
                <a:gd name="connsiteX1" fmla="*/ 1096643 w 1096643"/>
                <a:gd name="connsiteY1" fmla="*/ 0 h 961272"/>
                <a:gd name="connsiteX2" fmla="*/ 1096643 w 1096643"/>
                <a:gd name="connsiteY2" fmla="*/ 961272 h 961272"/>
                <a:gd name="connsiteX3" fmla="*/ 0 w 1096643"/>
                <a:gd name="connsiteY3" fmla="*/ 961272 h 961272"/>
                <a:gd name="connsiteX4" fmla="*/ 0 w 1096643"/>
                <a:gd name="connsiteY4" fmla="*/ 0 h 96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643" h="961272">
                  <a:moveTo>
                    <a:pt x="0" y="0"/>
                  </a:moveTo>
                  <a:lnTo>
                    <a:pt x="1096643" y="0"/>
                  </a:lnTo>
                  <a:lnTo>
                    <a:pt x="1096643" y="961272"/>
                  </a:lnTo>
                  <a:lnTo>
                    <a:pt x="0" y="961272"/>
                  </a:lnTo>
                  <a:lnTo>
                    <a:pt x="0" y="0"/>
                  </a:lnTo>
                  <a:close/>
                </a:path>
              </a:pathLst>
            </a:custGeom>
            <a:ln>
              <a:solidFill>
                <a:schemeClr val="bg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dirty="0"/>
                <a:t>r</a:t>
              </a:r>
              <a:r>
                <a:rPr lang="en-US" sz="1400" kern="1200" dirty="0" smtClean="0"/>
                <a:t>etention</a:t>
              </a:r>
              <a:endParaRPr lang="en-US" sz="1400" kern="1200" dirty="0"/>
            </a:p>
          </p:txBody>
        </p:sp>
      </p:grpSp>
      <p:sp>
        <p:nvSpPr>
          <p:cNvPr id="29" name="TextBox 28"/>
          <p:cNvSpPr txBox="1"/>
          <p:nvPr/>
        </p:nvSpPr>
        <p:spPr>
          <a:xfrm rot="20756303">
            <a:off x="3439783" y="4233238"/>
            <a:ext cx="2274982" cy="369332"/>
          </a:xfrm>
          <a:prstGeom prst="rect">
            <a:avLst/>
          </a:prstGeom>
          <a:noFill/>
        </p:spPr>
        <p:txBody>
          <a:bodyPr wrap="none" rtlCol="0">
            <a:spAutoFit/>
          </a:bodyPr>
          <a:lstStyle/>
          <a:p>
            <a:r>
              <a:rPr lang="en-US" dirty="0" smtClean="0"/>
              <a:t>continual innovation</a:t>
            </a:r>
            <a:endParaRPr lang="en-US" dirty="0"/>
          </a:p>
        </p:txBody>
      </p:sp>
    </p:spTree>
    <p:extLst>
      <p:ext uri="{BB962C8B-B14F-4D97-AF65-F5344CB8AC3E}">
        <p14:creationId xmlns:p14="http://schemas.microsoft.com/office/powerpoint/2010/main" val="4273025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838200"/>
            <a:ext cx="6553200" cy="1524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8600" y="838200"/>
            <a:ext cx="2057400" cy="152400"/>
          </a:xfrm>
          <a:prstGeom prst="rect">
            <a:avLst/>
          </a:prstGeom>
          <a:solidFill>
            <a:srgbClr val="82C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28600" y="228600"/>
            <a:ext cx="8229600" cy="461665"/>
          </a:xfrm>
          <a:prstGeom prst="rect">
            <a:avLst/>
          </a:prstGeom>
          <a:noFill/>
          <a:ln w="9525">
            <a:noFill/>
            <a:miter lim="800000"/>
            <a:headEnd/>
            <a:tailEnd/>
          </a:ln>
        </p:spPr>
        <p:txBody>
          <a:bodyPr>
            <a:spAutoFit/>
          </a:bodyPr>
          <a:lstStyle/>
          <a:p>
            <a:r>
              <a:rPr lang="en-US" sz="2400" dirty="0" smtClean="0">
                <a:solidFill>
                  <a:srgbClr val="0069AA"/>
                </a:solidFill>
                <a:latin typeface="Tahoma" pitchFamily="34" charset="0"/>
                <a:cs typeface="Tahoma" pitchFamily="34" charset="0"/>
              </a:rPr>
              <a:t>What is this course?</a:t>
            </a:r>
            <a:endParaRPr lang="en-US" sz="2400" dirty="0">
              <a:solidFill>
                <a:srgbClr val="0069AA"/>
              </a:solidFill>
              <a:latin typeface="Tahoma" pitchFamily="34" charset="0"/>
              <a:cs typeface="Tahoma" pitchFamily="34" charset="0"/>
            </a:endParaRPr>
          </a:p>
        </p:txBody>
      </p:sp>
      <p:pic>
        <p:nvPicPr>
          <p:cNvPr id="4103" name="Picture 10" descr="logo.png"/>
          <p:cNvPicPr>
            <a:picLocks noChangeAspect="1"/>
          </p:cNvPicPr>
          <p:nvPr/>
        </p:nvPicPr>
        <p:blipFill>
          <a:blip r:embed="rId3"/>
          <a:srcRect/>
          <a:stretch>
            <a:fillRect/>
          </a:stretch>
        </p:blipFill>
        <p:spPr bwMode="auto">
          <a:xfrm>
            <a:off x="7543800" y="6096000"/>
            <a:ext cx="1295400" cy="430213"/>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4259837317"/>
              </p:ext>
            </p:extLst>
          </p:nvPr>
        </p:nvGraphicFramePr>
        <p:xfrm>
          <a:off x="228600" y="1371600"/>
          <a:ext cx="42672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546033426"/>
              </p:ext>
            </p:extLst>
          </p:nvPr>
        </p:nvGraphicFramePr>
        <p:xfrm>
          <a:off x="4724400" y="914400"/>
          <a:ext cx="4114800" cy="5181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93372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218DADD9-7601-402C-8B57-3F1657E66BF1}"/>
                                            </p:graphicEl>
                                          </p:spTgt>
                                        </p:tgtEl>
                                        <p:attrNameLst>
                                          <p:attrName>style.visibility</p:attrName>
                                        </p:attrNameLst>
                                      </p:cBhvr>
                                      <p:to>
                                        <p:strVal val="visible"/>
                                      </p:to>
                                    </p:set>
                                    <p:animEffect transition="in" filter="wipe(up)">
                                      <p:cBhvr>
                                        <p:cTn id="7" dur="500"/>
                                        <p:tgtEl>
                                          <p:spTgt spid="6">
                                            <p:graphicEl>
                                              <a:dgm id="{218DADD9-7601-402C-8B57-3F1657E66BF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graphicEl>
                                              <a:dgm id="{F3B39691-4796-45EC-A655-B948600ABDFE}"/>
                                            </p:graphicEl>
                                          </p:spTgt>
                                        </p:tgtEl>
                                        <p:attrNameLst>
                                          <p:attrName>style.visibility</p:attrName>
                                        </p:attrNameLst>
                                      </p:cBhvr>
                                      <p:to>
                                        <p:strVal val="visible"/>
                                      </p:to>
                                    </p:set>
                                    <p:animEffect transition="in" filter="wipe(up)">
                                      <p:cBhvr>
                                        <p:cTn id="10" dur="500"/>
                                        <p:tgtEl>
                                          <p:spTgt spid="6">
                                            <p:graphicEl>
                                              <a:dgm id="{F3B39691-4796-45EC-A655-B948600ABDF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graphicEl>
                                              <a:dgm id="{E2C62747-B5FA-4E17-9B4F-7B92F17923DE}"/>
                                            </p:graphicEl>
                                          </p:spTgt>
                                        </p:tgtEl>
                                        <p:attrNameLst>
                                          <p:attrName>style.visibility</p:attrName>
                                        </p:attrNameLst>
                                      </p:cBhvr>
                                      <p:to>
                                        <p:strVal val="visible"/>
                                      </p:to>
                                    </p:set>
                                    <p:animEffect transition="in" filter="wipe(up)">
                                      <p:cBhvr>
                                        <p:cTn id="15" dur="500"/>
                                        <p:tgtEl>
                                          <p:spTgt spid="6">
                                            <p:graphicEl>
                                              <a:dgm id="{E2C62747-B5FA-4E17-9B4F-7B92F17923DE}"/>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graphicEl>
                                              <a:dgm id="{7FBE4043-7118-4B65-BB21-47F13B3B6441}"/>
                                            </p:graphicEl>
                                          </p:spTgt>
                                        </p:tgtEl>
                                        <p:attrNameLst>
                                          <p:attrName>style.visibility</p:attrName>
                                        </p:attrNameLst>
                                      </p:cBhvr>
                                      <p:to>
                                        <p:strVal val="visible"/>
                                      </p:to>
                                    </p:set>
                                    <p:animEffect transition="in" filter="wipe(up)">
                                      <p:cBhvr>
                                        <p:cTn id="18" dur="500"/>
                                        <p:tgtEl>
                                          <p:spTgt spid="6">
                                            <p:graphicEl>
                                              <a:dgm id="{7FBE4043-7118-4B65-BB21-47F13B3B644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graphicEl>
                                              <a:dgm id="{F7FCA897-F13F-4C06-80EA-05AC9F563562}"/>
                                            </p:graphicEl>
                                          </p:spTgt>
                                        </p:tgtEl>
                                        <p:attrNameLst>
                                          <p:attrName>style.visibility</p:attrName>
                                        </p:attrNameLst>
                                      </p:cBhvr>
                                      <p:to>
                                        <p:strVal val="visible"/>
                                      </p:to>
                                    </p:set>
                                    <p:animEffect transition="in" filter="wipe(up)">
                                      <p:cBhvr>
                                        <p:cTn id="23" dur="500"/>
                                        <p:tgtEl>
                                          <p:spTgt spid="6">
                                            <p:graphicEl>
                                              <a:dgm id="{F7FCA897-F13F-4C06-80EA-05AC9F563562}"/>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6">
                                            <p:graphicEl>
                                              <a:dgm id="{2DCB7943-20DA-4B00-9F6C-E6E60AFDA941}"/>
                                            </p:graphicEl>
                                          </p:spTgt>
                                        </p:tgtEl>
                                        <p:attrNameLst>
                                          <p:attrName>style.visibility</p:attrName>
                                        </p:attrNameLst>
                                      </p:cBhvr>
                                      <p:to>
                                        <p:strVal val="visible"/>
                                      </p:to>
                                    </p:set>
                                    <p:animEffect transition="in" filter="wipe(up)">
                                      <p:cBhvr>
                                        <p:cTn id="26" dur="500"/>
                                        <p:tgtEl>
                                          <p:spTgt spid="6">
                                            <p:graphicEl>
                                              <a:dgm id="{2DCB7943-20DA-4B00-9F6C-E6E60AFDA94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graphicEl>
                                              <a:dgm id="{A05756DC-581E-43F9-A881-81DCB44A7F35}"/>
                                            </p:graphicEl>
                                          </p:spTgt>
                                        </p:tgtEl>
                                        <p:attrNameLst>
                                          <p:attrName>style.visibility</p:attrName>
                                        </p:attrNameLst>
                                      </p:cBhvr>
                                      <p:to>
                                        <p:strVal val="visible"/>
                                      </p:to>
                                    </p:set>
                                    <p:animEffect transition="in" filter="wipe(up)">
                                      <p:cBhvr>
                                        <p:cTn id="31" dur="500"/>
                                        <p:tgtEl>
                                          <p:spTgt spid="6">
                                            <p:graphicEl>
                                              <a:dgm id="{A05756DC-581E-43F9-A881-81DCB44A7F35}"/>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
                                            <p:graphicEl>
                                              <a:dgm id="{ADBE7882-E803-476A-8BBF-312875EE11E1}"/>
                                            </p:graphicEl>
                                          </p:spTgt>
                                        </p:tgtEl>
                                        <p:attrNameLst>
                                          <p:attrName>style.visibility</p:attrName>
                                        </p:attrNameLst>
                                      </p:cBhvr>
                                      <p:to>
                                        <p:strVal val="visible"/>
                                      </p:to>
                                    </p:set>
                                    <p:animEffect transition="in" filter="wipe(up)">
                                      <p:cBhvr>
                                        <p:cTn id="34" dur="500"/>
                                        <p:tgtEl>
                                          <p:spTgt spid="6">
                                            <p:graphicEl>
                                              <a:dgm id="{ADBE7882-E803-476A-8BBF-312875EE11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theme/theme1.xml><?xml version="1.0" encoding="utf-8"?>
<a:theme xmlns:a="http://schemas.openxmlformats.org/drawingml/2006/main" name="L10 PowerPoint">
  <a:themeElements>
    <a:clrScheme name="L10 Theme">
      <a:dk1>
        <a:sysClr val="windowText" lastClr="000000"/>
      </a:dk1>
      <a:lt1>
        <a:sysClr val="window" lastClr="FFFFFF"/>
      </a:lt1>
      <a:dk2>
        <a:srgbClr val="FFFFFF"/>
      </a:dk2>
      <a:lt2>
        <a:srgbClr val="FFFFFF"/>
      </a:lt2>
      <a:accent1>
        <a:srgbClr val="0069AA"/>
      </a:accent1>
      <a:accent2>
        <a:srgbClr val="82C55B"/>
      </a:accent2>
      <a:accent3>
        <a:srgbClr val="A0A0A4"/>
      </a:accent3>
      <a:accent4>
        <a:srgbClr val="0069AA"/>
      </a:accent4>
      <a:accent5>
        <a:srgbClr val="82C55B"/>
      </a:accent5>
      <a:accent6>
        <a:srgbClr val="A0A0A4"/>
      </a:accent6>
      <a:hlink>
        <a:srgbClr val="0069AA"/>
      </a:hlink>
      <a:folHlink>
        <a:srgbClr val="82C55B"/>
      </a:folHlink>
    </a:clrScheme>
    <a:fontScheme name="L10 POWERPOINT">
      <a:majorFont>
        <a:latin typeface="Tahoma"/>
        <a:ea typeface=""/>
        <a:cs typeface=""/>
      </a:majorFont>
      <a:minorFont>
        <a:latin typeface="Tahoma"/>
        <a:ea typeface=""/>
        <a:cs typeface=""/>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L10 PowerPoint</Template>
  <TotalTime>37228</TotalTime>
  <Words>3997</Words>
  <Application>Microsoft Office PowerPoint</Application>
  <PresentationFormat>On-screen Show (4:3)</PresentationFormat>
  <Paragraphs>800</Paragraphs>
  <Slides>55</Slides>
  <Notes>54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L10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Renee Dobbs</dc:creator>
  <cp:lastModifiedBy>Tom McCracken</cp:lastModifiedBy>
  <cp:revision>1035</cp:revision>
  <cp:lastPrinted>2011-10-13T17:23:48Z</cp:lastPrinted>
  <dcterms:created xsi:type="dcterms:W3CDTF">2008-09-23T20:45:02Z</dcterms:created>
  <dcterms:modified xsi:type="dcterms:W3CDTF">2011-11-10T00:42:38Z</dcterms:modified>
</cp:coreProperties>
</file>